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84" r:id="rId1"/>
  </p:sldMasterIdLst>
  <p:notesMasterIdLst>
    <p:notesMasterId r:id="rId12"/>
  </p:notesMasterIdLst>
  <p:handoutMasterIdLst>
    <p:handoutMasterId r:id="rId13"/>
  </p:handoutMasterIdLst>
  <p:sldIdLst>
    <p:sldId id="1387" r:id="rId2"/>
    <p:sldId id="808" r:id="rId3"/>
    <p:sldId id="1176" r:id="rId4"/>
    <p:sldId id="1177" r:id="rId5"/>
    <p:sldId id="1178" r:id="rId6"/>
    <p:sldId id="1179" r:id="rId7"/>
    <p:sldId id="1180" r:id="rId8"/>
    <p:sldId id="1181" r:id="rId9"/>
    <p:sldId id="1182" r:id="rId10"/>
    <p:sldId id="855" r:id="rId11"/>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4196" userDrawn="1">
          <p15:clr>
            <a:srgbClr val="A4A3A4"/>
          </p15:clr>
        </p15:guide>
        <p15:guide id="2" pos="120" userDrawn="1">
          <p15:clr>
            <a:srgbClr val="A4A3A4"/>
          </p15:clr>
        </p15:guide>
        <p15:guide id="3" pos="192" userDrawn="1">
          <p15:clr>
            <a:srgbClr val="A4A3A4"/>
          </p15:clr>
        </p15:guide>
        <p15:guide id="4" orient="horz" pos="2918" userDrawn="1">
          <p15:clr>
            <a:srgbClr val="A4A3A4"/>
          </p15:clr>
        </p15:guide>
        <p15:guide id="5" orient="horz" pos="2397" userDrawn="1">
          <p15:clr>
            <a:srgbClr val="A4A3A4"/>
          </p15:clr>
        </p15:guide>
        <p15:guide id="6" orient="horz" pos="1491" userDrawn="1">
          <p15:clr>
            <a:srgbClr val="A4A3A4"/>
          </p15:clr>
        </p15:guide>
        <p15:guide id="7" pos="288" userDrawn="1">
          <p15:clr>
            <a:srgbClr val="A4A3A4"/>
          </p15:clr>
        </p15:guide>
        <p15:guide id="8" pos="1176" userDrawn="1">
          <p15:clr>
            <a:srgbClr val="A4A3A4"/>
          </p15:clr>
        </p15:guide>
        <p15:guide id="9" pos="2880" userDrawn="1">
          <p15:clr>
            <a:srgbClr val="A4A3A4"/>
          </p15:clr>
        </p15:guide>
        <p15:guide id="10" pos="2077" userDrawn="1">
          <p15:clr>
            <a:srgbClr val="A4A3A4"/>
          </p15:clr>
        </p15:guide>
        <p15:guide id="11" orient="horz" pos="890" userDrawn="1">
          <p15:clr>
            <a:srgbClr val="A4A3A4"/>
          </p15:clr>
        </p15:guide>
        <p15:guide id="12" orient="horz" pos="1201"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7" name="Manikandan Srinivasan" initials="" lastIdx="5" clrIdx="6"/>
  <p:cmAuthor id="1" name="Rob Murphy" initials="" lastIdx="1" clrIdx="0"/>
  <p:cmAuthor id="8" name="Chris Splinter" initials="" lastIdx="2" clrIdx="7"/>
  <p:cmAuthor id="2" name="Eric Zietlow" initials="" lastIdx="2" clrIdx="1"/>
  <p:cmAuthor id="9" name="Khalid Shaikh" initials="" lastIdx="2" clrIdx="8"/>
  <p:cmAuthor id="3" name="Shubhra Sinha" initials="" lastIdx="1" clrIdx="2"/>
  <p:cmAuthor id="4" name="Andrew Lampitt" initials="" lastIdx="11" clrIdx="3"/>
  <p:cmAuthor id="5" name="Brian Hess" initials="" lastIdx="1" clrIdx="4"/>
  <p:cmAuthor id="6" name="Matt Kennedy" initials="" lastIdx="1" clrIdx="5"/>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8031A7"/>
    <a:srgbClr val="BFBFBF"/>
    <a:srgbClr val="007A97"/>
    <a:srgbClr val="FAB200"/>
    <a:srgbClr val="7D5900"/>
    <a:srgbClr val="FFE29E"/>
    <a:srgbClr val="FFF4D6"/>
    <a:srgbClr val="FFC72C"/>
    <a:srgbClr val="FFDE81"/>
    <a:srgbClr val="FFD35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47"/>
    <p:restoredTop sz="58585"/>
  </p:normalViewPr>
  <p:slideViewPr>
    <p:cSldViewPr snapToGrid="0" snapToObjects="1">
      <p:cViewPr varScale="1">
        <p:scale>
          <a:sx n="66" d="100"/>
          <a:sy n="66" d="100"/>
        </p:scale>
        <p:origin x="1544" y="184"/>
      </p:cViewPr>
      <p:guideLst>
        <p:guide pos="4196"/>
        <p:guide pos="120"/>
        <p:guide pos="192"/>
        <p:guide orient="horz" pos="2918"/>
        <p:guide orient="horz" pos="2397"/>
        <p:guide orient="horz" pos="1491"/>
        <p:guide pos="288"/>
        <p:guide pos="1176"/>
        <p:guide pos="2880"/>
        <p:guide pos="2077"/>
        <p:guide orient="horz" pos="890"/>
        <p:guide orient="horz" pos="1201"/>
      </p:guideLst>
    </p:cSldViewPr>
  </p:slideViewPr>
  <p:outlineViewPr>
    <p:cViewPr>
      <p:scale>
        <a:sx n="33" d="100"/>
        <a:sy n="33" d="100"/>
      </p:scale>
      <p:origin x="0" y="0"/>
    </p:cViewPr>
  </p:outlineViewPr>
  <p:notesTextViewPr>
    <p:cViewPr>
      <p:scale>
        <a:sx n="105" d="100"/>
        <a:sy n="105" d="100"/>
      </p:scale>
      <p:origin x="0" y="0"/>
    </p:cViewPr>
  </p:notesTextViewPr>
  <p:sorterViewPr>
    <p:cViewPr>
      <p:scale>
        <a:sx n="200" d="100"/>
        <a:sy n="200" d="100"/>
      </p:scale>
      <p:origin x="0" y="0"/>
    </p:cViewPr>
  </p:sorterViewPr>
  <p:notesViewPr>
    <p:cSldViewPr snapToGrid="0" snapToObjects="1">
      <p:cViewPr>
        <p:scale>
          <a:sx n="137" d="100"/>
          <a:sy n="137" d="100"/>
        </p:scale>
        <p:origin x="2120" y="15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handoutMaster" Target="handoutMasters/handoutMaster1.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AE2D00C-46DC-0F47-B2AC-989F5DFB1A7F}" type="datetimeFigureOut">
              <a:rPr lang="en-US" smtClean="0"/>
              <a:t>6/20/18</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1E6F642-BC8A-F24D-81C7-A1734C779D91}" type="slidenum">
              <a:rPr lang="en-US" smtClean="0"/>
              <a:t>‹#›</a:t>
            </a:fld>
            <a:endParaRPr lang="en-US"/>
          </a:p>
        </p:txBody>
      </p:sp>
    </p:spTree>
    <p:extLst>
      <p:ext uri="{BB962C8B-B14F-4D97-AF65-F5344CB8AC3E}">
        <p14:creationId xmlns:p14="http://schemas.microsoft.com/office/powerpoint/2010/main" val="1972819630"/>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0963"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380963" y="4343400"/>
            <a:ext cx="6096075" cy="4114800"/>
          </a:xfrm>
          <a:prstGeom prst="rect">
            <a:avLst/>
          </a:prstGeom>
          <a:noFill/>
          <a:ln>
            <a:noFill/>
          </a:ln>
        </p:spPr>
        <p:txBody>
          <a:bodyPr spcFirstLastPara="1" wrap="square" lIns="0"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dirty="0"/>
          </a:p>
        </p:txBody>
      </p:sp>
      <p:sp>
        <p:nvSpPr>
          <p:cNvPr id="2" name="Footer Placeholder 1">
            <a:extLst>
              <a:ext uri="{FF2B5EF4-FFF2-40B4-BE49-F238E27FC236}">
                <a16:creationId xmlns:a16="http://schemas.microsoft.com/office/drawing/2014/main" id="{3F06D045-5D1E-4691-89D6-C15C3E4D6EEA}"/>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000"/>
            </a:lvl1pPr>
          </a:lstStyle>
          <a:p>
            <a:r>
              <a:rPr lang="en-US" dirty="0"/>
              <a:t>© DataStax, All Rights Reserved.</a:t>
            </a:r>
            <a:endParaRPr lang="mr-IN" dirty="0"/>
          </a:p>
        </p:txBody>
      </p:sp>
      <p:sp>
        <p:nvSpPr>
          <p:cNvPr id="5" name="Slide Number Placeholder 4"/>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000"/>
            </a:lvl1pPr>
          </a:lstStyle>
          <a:p>
            <a:fld id="{D9E9AA33-EA30-3C42-82D8-9FCE492AA726}" type="slidenum">
              <a:rPr lang="en-US" smtClean="0"/>
              <a:pPr/>
              <a:t>‹#›</a:t>
            </a:fld>
            <a:endParaRPr lang="en-US" dirty="0"/>
          </a:p>
        </p:txBody>
      </p:sp>
    </p:spTree>
    <p:extLst>
      <p:ext uri="{BB962C8B-B14F-4D97-AF65-F5344CB8AC3E}">
        <p14:creationId xmlns:p14="http://schemas.microsoft.com/office/powerpoint/2010/main" val="1531312107"/>
      </p:ext>
    </p:extLst>
  </p:cSld>
  <p:clrMap bg1="lt1" tx1="dk1" bg2="dk2" tx2="lt2" accent1="accent1" accent2="accent2" accent3="accent3" accent4="accent4" accent5="accent5" accent6="accent6" hlink="hlink" folHlink="folHlink"/>
  <p:hf hdr="0" dt="0"/>
  <p:notesStyle>
    <a:lvl1pPr marL="342900" indent="-184150" algn="l" defTabSz="914400" rtl="0" eaLnBrk="1" latinLnBrk="0" hangingPunct="1">
      <a:tabLst/>
      <a:defRPr sz="105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dirty="0"/>
              <a:t>© DataStax, All Rights Reserved.</a:t>
            </a:r>
            <a:endParaRPr lang="mr-IN" dirty="0"/>
          </a:p>
        </p:txBody>
      </p:sp>
      <p:sp>
        <p:nvSpPr>
          <p:cNvPr id="5" name="Slide Number Placeholder 4"/>
          <p:cNvSpPr>
            <a:spLocks noGrp="1"/>
          </p:cNvSpPr>
          <p:nvPr>
            <p:ph type="sldNum" sz="quarter" idx="11"/>
          </p:nvPr>
        </p:nvSpPr>
        <p:spPr/>
        <p:txBody>
          <a:bodyPr/>
          <a:lstStyle/>
          <a:p>
            <a:fld id="{D9E9AA33-EA30-3C42-82D8-9FCE492AA726}" type="slidenum">
              <a:rPr lang="en-US" smtClean="0"/>
              <a:pPr/>
              <a:t>1</a:t>
            </a:fld>
            <a:endParaRPr lang="en-US" dirty="0"/>
          </a:p>
        </p:txBody>
      </p:sp>
    </p:spTree>
    <p:extLst>
      <p:ext uri="{BB962C8B-B14F-4D97-AF65-F5344CB8AC3E}">
        <p14:creationId xmlns:p14="http://schemas.microsoft.com/office/powerpoint/2010/main" val="11390336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dirty="0"/>
              <a:t>© DataStax, All Rights Reserved.</a:t>
            </a:r>
            <a:endParaRPr lang="mr-IN" dirty="0"/>
          </a:p>
        </p:txBody>
      </p:sp>
      <p:sp>
        <p:nvSpPr>
          <p:cNvPr id="5" name="Slide Number Placeholder 4"/>
          <p:cNvSpPr>
            <a:spLocks noGrp="1"/>
          </p:cNvSpPr>
          <p:nvPr>
            <p:ph type="sldNum" sz="quarter" idx="11"/>
          </p:nvPr>
        </p:nvSpPr>
        <p:spPr/>
        <p:txBody>
          <a:bodyPr/>
          <a:lstStyle/>
          <a:p>
            <a:fld id="{D9E9AA33-EA30-3C42-82D8-9FCE492AA726}" type="slidenum">
              <a:rPr lang="en-US" smtClean="0"/>
              <a:pPr/>
              <a:t>10</a:t>
            </a:fld>
            <a:endParaRPr lang="en-US" dirty="0"/>
          </a:p>
        </p:txBody>
      </p:sp>
    </p:spTree>
    <p:extLst>
      <p:ext uri="{BB962C8B-B14F-4D97-AF65-F5344CB8AC3E}">
        <p14:creationId xmlns:p14="http://schemas.microsoft.com/office/powerpoint/2010/main" val="3936289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dirty="0"/>
              <a:t>© DataStax, All Rights Reserved.</a:t>
            </a:r>
            <a:endParaRPr lang="mr-IN" dirty="0"/>
          </a:p>
        </p:txBody>
      </p:sp>
      <p:sp>
        <p:nvSpPr>
          <p:cNvPr id="5" name="Slide Number Placeholder 4"/>
          <p:cNvSpPr>
            <a:spLocks noGrp="1"/>
          </p:cNvSpPr>
          <p:nvPr>
            <p:ph type="sldNum" sz="quarter" idx="11"/>
          </p:nvPr>
        </p:nvSpPr>
        <p:spPr/>
        <p:txBody>
          <a:bodyPr/>
          <a:lstStyle/>
          <a:p>
            <a:fld id="{D9E9AA33-EA30-3C42-82D8-9FCE492AA726}" type="slidenum">
              <a:rPr lang="en-US" smtClean="0"/>
              <a:pPr/>
              <a:t>2</a:t>
            </a:fld>
            <a:endParaRPr lang="en-US" dirty="0"/>
          </a:p>
        </p:txBody>
      </p:sp>
    </p:spTree>
    <p:extLst>
      <p:ext uri="{BB962C8B-B14F-4D97-AF65-F5344CB8AC3E}">
        <p14:creationId xmlns:p14="http://schemas.microsoft.com/office/powerpoint/2010/main" val="13452724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Shape 33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40" name="Shape 34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3727697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Shape 36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63" name="Shape 36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Clr>
                <a:schemeClr val="dk1"/>
              </a:buClr>
              <a:buSzPct val="100000"/>
              <a:buFont typeface="Arial"/>
              <a:buNone/>
            </a:pPr>
            <a:r>
              <a:rPr lang="en"/>
              <a:t>If you’re new to DataStax Managed Cloud or you’re an existing customer provisioning a new production environment, the DataStax Managed Cloud team and DataStax Professional Services will work with you to ensure our mutual success with your production cluster. </a:t>
            </a:r>
          </a:p>
          <a:p>
            <a:pPr lvl="0">
              <a:spcBef>
                <a:spcPts val="0"/>
              </a:spcBef>
              <a:buClr>
                <a:schemeClr val="dk1"/>
              </a:buClr>
              <a:buSzPct val="100000"/>
              <a:buFont typeface="Arial"/>
              <a:buNone/>
            </a:pPr>
            <a:endParaRPr/>
          </a:p>
          <a:p>
            <a:pPr lvl="0">
              <a:spcBef>
                <a:spcPts val="0"/>
              </a:spcBef>
              <a:buClr>
                <a:schemeClr val="dk1"/>
              </a:buClr>
              <a:buSzPct val="100000"/>
              <a:buFont typeface="Arial"/>
              <a:buNone/>
            </a:pPr>
            <a:r>
              <a:rPr lang="en"/>
              <a:t>A DataStax Solution Architect will be engaged to orient you to the management console and platform, review the applications that will be running on the platform, and go over the proposed data model and access patterns to help identify difficult problems before they go into production. </a:t>
            </a:r>
          </a:p>
          <a:p>
            <a:pPr lvl="0">
              <a:spcBef>
                <a:spcPts val="0"/>
              </a:spcBef>
              <a:buClr>
                <a:schemeClr val="dk1"/>
              </a:buClr>
              <a:buSzPct val="100000"/>
              <a:buFont typeface="Arial"/>
              <a:buNone/>
            </a:pPr>
            <a:endParaRPr/>
          </a:p>
          <a:p>
            <a:pPr lvl="0">
              <a:spcBef>
                <a:spcPts val="0"/>
              </a:spcBef>
              <a:buClr>
                <a:schemeClr val="dk1"/>
              </a:buClr>
              <a:buSzPct val="100000"/>
              <a:buFont typeface="Arial"/>
              <a:buNone/>
            </a:pPr>
            <a:r>
              <a:rPr lang="en"/>
              <a:t>The cluster will be tested and sized for the appropriate instance type and density, and finally the production cluster will be provisioned and alerting will be configured for the DataStax Managed Cloud platform to assume operational responsibility.</a:t>
            </a:r>
          </a:p>
          <a:p>
            <a:pPr lvl="0">
              <a:spcBef>
                <a:spcPts val="0"/>
              </a:spcBef>
              <a:buNone/>
            </a:pPr>
            <a:endParaRPr/>
          </a:p>
        </p:txBody>
      </p:sp>
    </p:spTree>
    <p:extLst>
      <p:ext uri="{BB962C8B-B14F-4D97-AF65-F5344CB8AC3E}">
        <p14:creationId xmlns:p14="http://schemas.microsoft.com/office/powerpoint/2010/main" val="41014561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Shape 37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73" name="Shape 37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dirty="0" err="1"/>
              <a:t>DataStax</a:t>
            </a:r>
            <a:r>
              <a:rPr lang="en" dirty="0"/>
              <a:t> Managed Cloud handles all DSE provisioning tasks, from cloud environment set-up  installation and configuration. Clusters are provisioned into virtual private cloud environments that you own, and all data remains within your account at all times.</a:t>
            </a:r>
            <a:br>
              <a:rPr lang="en" dirty="0"/>
            </a:br>
            <a:br>
              <a:rPr lang="en" dirty="0"/>
            </a:br>
            <a:r>
              <a:rPr lang="en" dirty="0"/>
              <a:t>All clusters are built according to best-practice blueprints and are configured for optimal performance for various cloud instance types. Production clusters are tuned to your specific applications and are lifecycle-managed from cradle to grave by </a:t>
            </a:r>
            <a:r>
              <a:rPr lang="en" dirty="0" err="1"/>
              <a:t>DataStax</a:t>
            </a:r>
            <a:r>
              <a:rPr lang="en" dirty="0"/>
              <a:t> professionals. </a:t>
            </a:r>
            <a:br>
              <a:rPr lang="en" dirty="0"/>
            </a:br>
            <a:br>
              <a:rPr lang="en" dirty="0"/>
            </a:br>
            <a:r>
              <a:rPr lang="en" dirty="0"/>
              <a:t>Ad-hoc, end-user controlled provisioning and lifecycle management is an available option for non-production clusters, which can be driven through a web interface or can be consumed via a </a:t>
            </a:r>
            <a:r>
              <a:rPr lang="en" dirty="0" err="1"/>
              <a:t>RESTful</a:t>
            </a:r>
            <a:r>
              <a:rPr lang="en" dirty="0"/>
              <a:t> API which allows for integration with automated systems such as CI/CD frameworks.</a:t>
            </a:r>
          </a:p>
        </p:txBody>
      </p:sp>
    </p:spTree>
    <p:extLst>
      <p:ext uri="{BB962C8B-B14F-4D97-AF65-F5344CB8AC3E}">
        <p14:creationId xmlns:p14="http://schemas.microsoft.com/office/powerpoint/2010/main" val="41435149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Shape 35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51" name="Shape 35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Clr>
                <a:schemeClr val="dk1"/>
              </a:buClr>
              <a:buSzPct val="100000"/>
              <a:buFont typeface="Arial"/>
              <a:buNone/>
            </a:pPr>
            <a:r>
              <a:rPr lang="en"/>
              <a:t>The management console is a web-based front end that is the primary user interface for the DataStax Managed Cloud platform.  Through the management console, you can view cluster metrics and logs as well request support on specific clusters. </a:t>
            </a:r>
          </a:p>
          <a:p>
            <a:pPr lvl="0">
              <a:spcBef>
                <a:spcPts val="0"/>
              </a:spcBef>
              <a:buClr>
                <a:schemeClr val="dk1"/>
              </a:buClr>
              <a:buSzPct val="100000"/>
              <a:buFont typeface="Arial"/>
              <a:buNone/>
            </a:pPr>
            <a:endParaRPr/>
          </a:p>
          <a:p>
            <a:pPr lvl="0">
              <a:spcBef>
                <a:spcPts val="0"/>
              </a:spcBef>
              <a:buClr>
                <a:schemeClr val="dk1"/>
              </a:buClr>
              <a:buSzPct val="100000"/>
              <a:buFont typeface="Arial"/>
              <a:buNone/>
            </a:pPr>
            <a:r>
              <a:rPr lang="en"/>
              <a:t>When you submit a ticket through the management console, there is no need to provide exhaustive details or diagnostic logs as the DataStax Managed Cloud team has direct access to the cluster configuration and logs. The management console also integrates with your automated management systems via a RESTful API.</a:t>
            </a:r>
          </a:p>
          <a:p>
            <a:pPr lvl="0">
              <a:spcBef>
                <a:spcPts val="0"/>
              </a:spcBef>
              <a:buNone/>
            </a:pPr>
            <a:endParaRPr/>
          </a:p>
        </p:txBody>
      </p:sp>
    </p:spTree>
    <p:extLst>
      <p:ext uri="{BB962C8B-B14F-4D97-AF65-F5344CB8AC3E}">
        <p14:creationId xmlns:p14="http://schemas.microsoft.com/office/powerpoint/2010/main" val="10718210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Shape 39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3" name="Shape 39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Clusters are configured to alert the DataStax Managed Cloud platform to potential problems so that remediations can be attempted before availability or performance issues arise.  In some cases, automated fixes are available.  In other cases, an engineer will directly address a potential problem.</a:t>
            </a:r>
            <a:br>
              <a:rPr lang="en"/>
            </a:br>
            <a:br>
              <a:rPr lang="en"/>
            </a:br>
            <a:r>
              <a:rPr lang="en"/>
              <a:t>Any distributed system must be fault-tolerant given the increased probability of failure as the number of components in the system increases. DSE is fault-tolerant at multiple levels, but requires operator intervention to return to a fully healthy state.  DataStax Managed Cloud resolves failures on your behalf.  Failed instances are replaced and any follow-up repair work is handled as part of the replacement process to restore the cluster to a fully healthy state.</a:t>
            </a:r>
            <a:br>
              <a:rPr lang="en"/>
            </a:br>
            <a:br>
              <a:rPr lang="en"/>
            </a:br>
            <a:r>
              <a:rPr lang="en"/>
              <a:t>In addition to monitoring for failures, we also keep an eye on the system utilization that is driven by your production workload and will automatically expand the cluster to accommodate workload spikes. This is what we call a burst event, and it is included in your subscription. </a:t>
            </a:r>
            <a:br>
              <a:rPr lang="en"/>
            </a:br>
            <a:br>
              <a:rPr lang="en"/>
            </a:br>
            <a:r>
              <a:rPr lang="en"/>
              <a:t>When a burst event happens, we will follow up with you to understand the nature of the event. Transient workload spikes will often be covered by the included burst capacity, but in the case of a need for permanent cluster expansion, we will work with you and your account team on a strategy to size up the DataStax Managed Cloud cluster in the bursted state.</a:t>
            </a:r>
            <a:br>
              <a:rPr lang="en"/>
            </a:br>
            <a:endParaRPr lang="en"/>
          </a:p>
        </p:txBody>
      </p:sp>
    </p:spTree>
    <p:extLst>
      <p:ext uri="{BB962C8B-B14F-4D97-AF65-F5344CB8AC3E}">
        <p14:creationId xmlns:p14="http://schemas.microsoft.com/office/powerpoint/2010/main" val="4139445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Shape 40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03" name="Shape 40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dirty="0"/>
              <a:t>Even though DSE is a replicated distributed system, backups are required to protect it from data loss due to application bugs or operator error. </a:t>
            </a:r>
            <a:br>
              <a:rPr lang="en" dirty="0"/>
            </a:br>
            <a:br>
              <a:rPr lang="en" dirty="0"/>
            </a:br>
            <a:r>
              <a:rPr lang="en" dirty="0"/>
              <a:t>A number of backup schedules and strategies are available for production and non-production clusters.  Backups can be configured at cluster creation time and modified at any later point. Backup files are moved off of the cluster instances into cloud object storage, which can then be used for restore operations or to clone a production cluster snapshot into a non-production environment.</a:t>
            </a:r>
            <a:br>
              <a:rPr lang="en" dirty="0"/>
            </a:br>
            <a:br>
              <a:rPr lang="en" dirty="0"/>
            </a:br>
            <a:r>
              <a:rPr lang="en" dirty="0"/>
              <a:t>Backups are only valuable if they can actually be used when they’re needed.  The DataStax Managed Cloud platform will coordinate with you to perform restore exercises from backups so that you can be confident your backups will serve their purpose in an emergency.  Restores can be requested at any time via the management console.</a:t>
            </a:r>
          </a:p>
        </p:txBody>
      </p:sp>
    </p:spTree>
    <p:extLst>
      <p:ext uri="{BB962C8B-B14F-4D97-AF65-F5344CB8AC3E}">
        <p14:creationId xmlns:p14="http://schemas.microsoft.com/office/powerpoint/2010/main" val="11600141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Shape 41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13" name="Shape 41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As new versions of DSE are released, the DataStax Managed Cloud team will work with you to upgrade clusters on your behalf on a schedule that accommodates production cluster workloads.  In general, we will schedule bug-fix releases to be rolled out aggressively, particularly in the case of potential security concerns.  Feature releases can be rolled out on a more flexible basis.</a:t>
            </a:r>
          </a:p>
        </p:txBody>
      </p:sp>
    </p:spTree>
    <p:extLst>
      <p:ext uri="{BB962C8B-B14F-4D97-AF65-F5344CB8AC3E}">
        <p14:creationId xmlns:p14="http://schemas.microsoft.com/office/powerpoint/2010/main" val="212492028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7.jpeg"/><Relationship Id="rId1" Type="http://schemas.openxmlformats.org/officeDocument/2006/relationships/slideMaster" Target="../slideMasters/slideMaster1.xml"/><Relationship Id="rId6" Type="http://schemas.openxmlformats.org/officeDocument/2006/relationships/image" Target="../media/image1.png"/><Relationship Id="rId5" Type="http://schemas.openxmlformats.org/officeDocument/2006/relationships/image" Target="../media/image8.png"/><Relationship Id="rId4"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image" Target="../media/image4.png"/></Relationships>
</file>

<file path=ppt/slideLayouts/_rels/slideLayout1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2.wdp"/><Relationship Id="rId4" Type="http://schemas.openxmlformats.org/officeDocument/2006/relationships/image" Target="../media/image5.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5.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11.png"/></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2.wdp"/><Relationship Id="rId4"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2.png"/><Relationship Id="rId4" Type="http://schemas.microsoft.com/office/2007/relationships/hdphoto" Target="../media/hdphoto3.wdp"/></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2.png"/><Relationship Id="rId4" Type="http://schemas.microsoft.com/office/2007/relationships/hdphoto" Target="../media/hdphoto3.wdp"/></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2.png"/><Relationship Id="rId4" Type="http://schemas.microsoft.com/office/2007/relationships/hdphoto" Target="../media/hdphoto3.wdp"/></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2.png"/><Relationship Id="rId4" Type="http://schemas.microsoft.com/office/2007/relationships/hdphoto" Target="../media/hdphoto3.wdp"/></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Round Single Corner Rectangle 4"/>
          <p:cNvSpPr/>
          <p:nvPr userDrawn="1"/>
        </p:nvSpPr>
        <p:spPr>
          <a:xfrm flipH="1">
            <a:off x="0" y="1"/>
            <a:ext cx="4267200" cy="4286249"/>
          </a:xfrm>
          <a:prstGeom prst="round1Rect">
            <a:avLst>
              <a:gd name="adj" fmla="val 34814"/>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p:cNvPicPr>
            <a:picLocks noChangeAspect="1"/>
          </p:cNvPicPr>
          <p:nvPr userDrawn="1"/>
        </p:nvPicPr>
        <p:blipFill>
          <a:blip r:embed="rId2" cstate="screen">
            <a:alphaModFix amt="5000"/>
            <a:extLst>
              <a:ext uri="{28A0092B-C50C-407E-A947-70E740481C1C}">
                <a14:useLocalDpi xmlns:a14="http://schemas.microsoft.com/office/drawing/2010/main"/>
              </a:ext>
            </a:extLst>
          </a:blip>
          <a:stretch>
            <a:fillRect/>
          </a:stretch>
        </p:blipFill>
        <p:spPr>
          <a:xfrm>
            <a:off x="2004635" y="1733071"/>
            <a:ext cx="3350010" cy="3392685"/>
          </a:xfrm>
          <a:prstGeom prst="rect">
            <a:avLst/>
          </a:prstGeom>
        </p:spPr>
      </p:pic>
      <p:sp>
        <p:nvSpPr>
          <p:cNvPr id="21" name="Picture Placeholder 20"/>
          <p:cNvSpPr>
            <a:spLocks noGrp="1"/>
          </p:cNvSpPr>
          <p:nvPr>
            <p:ph type="pic" sz="quarter" idx="13"/>
          </p:nvPr>
        </p:nvSpPr>
        <p:spPr>
          <a:xfrm flipH="1">
            <a:off x="4261390" y="-1"/>
            <a:ext cx="4882610" cy="4291781"/>
          </a:xfrm>
          <a:custGeom>
            <a:avLst/>
            <a:gdLst>
              <a:gd name="connsiteX0" fmla="*/ 4877692 w 4882610"/>
              <a:gd name="connsiteY0" fmla="*/ 0 h 4305302"/>
              <a:gd name="connsiteX1" fmla="*/ 0 w 4882610"/>
              <a:gd name="connsiteY1" fmla="*/ 0 h 4305302"/>
              <a:gd name="connsiteX2" fmla="*/ 0 w 4882610"/>
              <a:gd name="connsiteY2" fmla="*/ 1558799 h 4305302"/>
              <a:gd name="connsiteX3" fmla="*/ 1560 w 4882610"/>
              <a:gd name="connsiteY3" fmla="*/ 1766430 h 4305302"/>
              <a:gd name="connsiteX4" fmla="*/ 5811 w 4882610"/>
              <a:gd name="connsiteY4" fmla="*/ 2834111 h 4305302"/>
              <a:gd name="connsiteX5" fmla="*/ 1475417 w 4882610"/>
              <a:gd name="connsiteY5" fmla="*/ 4305302 h 4305302"/>
              <a:gd name="connsiteX6" fmla="*/ 4882610 w 4882610"/>
              <a:gd name="connsiteY6" fmla="*/ 4300781 h 4305302"/>
              <a:gd name="connsiteX7" fmla="*/ 4882610 w 4882610"/>
              <a:gd name="connsiteY7" fmla="*/ 19 h 4305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82610" h="4305302">
                <a:moveTo>
                  <a:pt x="4877692" y="0"/>
                </a:moveTo>
                <a:lnTo>
                  <a:pt x="0" y="0"/>
                </a:lnTo>
                <a:lnTo>
                  <a:pt x="0" y="1558799"/>
                </a:lnTo>
                <a:lnTo>
                  <a:pt x="1560" y="1766430"/>
                </a:lnTo>
                <a:cubicBezTo>
                  <a:pt x="4254" y="2124944"/>
                  <a:pt x="6310" y="2482148"/>
                  <a:pt x="5811" y="2834111"/>
                </a:cubicBezTo>
                <a:cubicBezTo>
                  <a:pt x="5811" y="3646628"/>
                  <a:pt x="663775" y="4305302"/>
                  <a:pt x="1475417" y="4305302"/>
                </a:cubicBezTo>
                <a:lnTo>
                  <a:pt x="4882610" y="4300781"/>
                </a:lnTo>
                <a:lnTo>
                  <a:pt x="4882610" y="19"/>
                </a:lnTo>
                <a:close/>
              </a:path>
            </a:pathLst>
          </a:custGeom>
          <a:noFill/>
        </p:spPr>
        <p:txBody>
          <a:bodyPr wrap="square">
            <a:noAutofit/>
          </a:bodyPr>
          <a:lstStyle/>
          <a:p>
            <a:r>
              <a:rPr lang="en-US"/>
              <a:t>Drag picture to placeholder or click icon to add</a:t>
            </a:r>
            <a:endParaRPr lang="en-US" dirty="0"/>
          </a:p>
        </p:txBody>
      </p:sp>
      <p:pic>
        <p:nvPicPr>
          <p:cNvPr id="24" name="Picture 23"/>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6617524" y="4709160"/>
            <a:ext cx="2496312" cy="402710"/>
          </a:xfrm>
          <a:prstGeom prst="rect">
            <a:avLst/>
          </a:prstGeom>
        </p:spPr>
      </p:pic>
      <p:sp>
        <p:nvSpPr>
          <p:cNvPr id="26" name="Slide Number Placeholder 11"/>
          <p:cNvSpPr>
            <a:spLocks noGrp="1"/>
          </p:cNvSpPr>
          <p:nvPr>
            <p:ph type="sldNum" sz="quarter" idx="4"/>
          </p:nvPr>
        </p:nvSpPr>
        <p:spPr>
          <a:xfrm>
            <a:off x="99060" y="4789170"/>
            <a:ext cx="289560" cy="274637"/>
          </a:xfrm>
          <a:prstGeom prst="rect">
            <a:avLst/>
          </a:prstGeom>
        </p:spPr>
        <p:txBody>
          <a:bodyPr vert="horz" wrap="none" lIns="91440" tIns="45720" rIns="91440" bIns="45720" rtlCol="0" anchor="b" anchorCtr="0"/>
          <a:lstStyle>
            <a:lvl1pPr>
              <a:defRPr kumimoji="0" lang="en-US" sz="600" kern="1200" spc="0" normalizeH="0" baseline="0" smtClean="0">
                <a:ln>
                  <a:noFill/>
                </a:ln>
                <a:solidFill>
                  <a:prstClr val="white">
                    <a:lumMod val="75000"/>
                  </a:prstClr>
                </a:solidFill>
                <a:effectLst/>
                <a:uLnTx/>
                <a:uFillTx/>
                <a:latin typeface="Arial" charset="0"/>
                <a:ea typeface="Arial" charset="0"/>
                <a:cs typeface="Arial" charset="0"/>
              </a:defRPr>
            </a:lvl1pPr>
          </a:lstStyle>
          <a:p>
            <a:pPr algn="r" defTabSz="457200"/>
            <a:fld id="{625532A8-9998-1545-8016-7D9932388623}" type="slidenum">
              <a:rPr lang="uk-UA" smtClean="0"/>
              <a:pPr algn="r" defTabSz="457200"/>
              <a:t>‹#›</a:t>
            </a:fld>
            <a:endParaRPr lang="uk-UA"/>
          </a:p>
        </p:txBody>
      </p:sp>
      <p:sp>
        <p:nvSpPr>
          <p:cNvPr id="27" name="Date Placeholder 12"/>
          <p:cNvSpPr>
            <a:spLocks noGrp="1"/>
          </p:cNvSpPr>
          <p:nvPr>
            <p:ph type="dt" sz="half" idx="2"/>
          </p:nvPr>
        </p:nvSpPr>
        <p:spPr>
          <a:xfrm>
            <a:off x="474791" y="4790122"/>
            <a:ext cx="2057400" cy="274637"/>
          </a:xfrm>
          <a:prstGeom prst="rect">
            <a:avLst/>
          </a:prstGeom>
        </p:spPr>
        <p:txBody>
          <a:bodyPr lIns="0" anchor="b"/>
          <a:lstStyle>
            <a:lvl1pPr>
              <a:defRPr kumimoji="0" lang="en-US" sz="600" kern="1200" spc="0" normalizeH="0" baseline="0" smtClean="0">
                <a:ln>
                  <a:noFill/>
                </a:ln>
                <a:solidFill>
                  <a:prstClr val="white">
                    <a:lumMod val="75000"/>
                  </a:prstClr>
                </a:solidFill>
                <a:effectLst/>
                <a:uLnTx/>
                <a:uFillTx/>
                <a:latin typeface="Arial" charset="0"/>
                <a:ea typeface="Arial" charset="0"/>
                <a:cs typeface="Arial" charset="0"/>
              </a:defRPr>
            </a:lvl1pPr>
          </a:lstStyle>
          <a:p>
            <a:pPr defTabSz="457200"/>
            <a:r>
              <a:rPr lang="en-US" dirty="0"/>
              <a:t>© DataStax, All Rights Reserved.</a:t>
            </a:r>
            <a:endParaRPr lang="mr-IN" dirty="0"/>
          </a:p>
        </p:txBody>
      </p:sp>
      <p:pic>
        <p:nvPicPr>
          <p:cNvPr id="28" name="Shape 74" descr="line-dot-pattern@2x.png"/>
          <p:cNvPicPr preferRelativeResize="0"/>
          <p:nvPr userDrawn="1"/>
        </p:nvPicPr>
        <p:blipFill rotWithShape="1">
          <a:blip r:embed="rId4" cstate="screen">
            <a:alphaModFix amt="25000"/>
            <a:extLst>
              <a:ext uri="{28A0092B-C50C-407E-A947-70E740481C1C}">
                <a14:useLocalDpi xmlns:a14="http://schemas.microsoft.com/office/drawing/2010/main"/>
              </a:ext>
            </a:extLst>
          </a:blip>
          <a:srcRect/>
          <a:stretch/>
        </p:blipFill>
        <p:spPr>
          <a:xfrm flipV="1">
            <a:off x="-1274" y="0"/>
            <a:ext cx="5199810" cy="4326018"/>
          </a:xfrm>
          <a:prstGeom prst="rect">
            <a:avLst/>
          </a:prstGeom>
          <a:noFill/>
          <a:ln>
            <a:noFill/>
          </a:ln>
        </p:spPr>
      </p:pic>
      <p:sp>
        <p:nvSpPr>
          <p:cNvPr id="12" name="Shape 71"/>
          <p:cNvSpPr txBox="1">
            <a:spLocks noGrp="1"/>
          </p:cNvSpPr>
          <p:nvPr>
            <p:ph type="body" idx="1"/>
          </p:nvPr>
        </p:nvSpPr>
        <p:spPr>
          <a:xfrm>
            <a:off x="457200" y="3015512"/>
            <a:ext cx="3409406" cy="1189095"/>
          </a:xfrm>
          <a:prstGeom prst="rect">
            <a:avLst/>
          </a:prstGeom>
          <a:noFill/>
          <a:ln>
            <a:noFill/>
          </a:ln>
        </p:spPr>
        <p:txBody>
          <a:bodyPr spcFirstLastPara="1" wrap="square" lIns="0" tIns="91425" rIns="91425" bIns="91425" anchor="t" anchorCtr="0"/>
          <a:lstStyle>
            <a:lvl1pPr marL="6350" marR="0" lvl="0" indent="-6350" algn="l" rtl="0">
              <a:spcBef>
                <a:spcPts val="400"/>
              </a:spcBef>
              <a:spcAft>
                <a:spcPts val="0"/>
              </a:spcAft>
              <a:buClr>
                <a:schemeClr val="lt1"/>
              </a:buClr>
              <a:buSzPts val="1400"/>
              <a:buFont typeface="Arial"/>
              <a:buNone/>
              <a:tabLst/>
              <a:defRPr sz="1800" b="0" i="0" u="none" strike="noStrike" cap="none">
                <a:solidFill>
                  <a:schemeClr val="bg1"/>
                </a:solidFill>
                <a:latin typeface="Arial"/>
                <a:ea typeface="Arial"/>
                <a:cs typeface="Arial"/>
                <a:sym typeface="Arial"/>
              </a:defRPr>
            </a:lvl1pPr>
            <a:lvl2pPr marL="914400" marR="0" lvl="1" indent="-406400" algn="l" rtl="0">
              <a:spcBef>
                <a:spcPts val="560"/>
              </a:spcBef>
              <a:spcAft>
                <a:spcPts val="0"/>
              </a:spcAft>
              <a:buClr>
                <a:schemeClr val="lt1"/>
              </a:buClr>
              <a:buSzPts val="2800"/>
              <a:buFont typeface="Arial"/>
              <a:buChar char="–"/>
              <a:defRPr sz="2800" b="0" i="0" u="none" strike="noStrike" cap="none">
                <a:solidFill>
                  <a:schemeClr val="lt1"/>
                </a:solidFill>
                <a:latin typeface="Helvetica Neue"/>
                <a:ea typeface="Helvetica Neue"/>
                <a:cs typeface="Helvetica Neue"/>
                <a:sym typeface="Helvetica Neue"/>
              </a:defRPr>
            </a:lvl2pPr>
            <a:lvl3pPr marL="1371600" marR="0" lvl="2" indent="-381000" algn="l" rtl="0">
              <a:spcBef>
                <a:spcPts val="480"/>
              </a:spcBef>
              <a:spcAft>
                <a:spcPts val="0"/>
              </a:spcAft>
              <a:buClr>
                <a:schemeClr val="lt1"/>
              </a:buClr>
              <a:buSzPts val="2400"/>
              <a:buFont typeface="Arial"/>
              <a:buChar char="•"/>
              <a:defRPr sz="2400" b="0" i="0" u="none" strike="noStrike" cap="none">
                <a:solidFill>
                  <a:schemeClr val="lt1"/>
                </a:solidFill>
                <a:latin typeface="Helvetica Neue"/>
                <a:ea typeface="Helvetica Neue"/>
                <a:cs typeface="Helvetica Neue"/>
                <a:sym typeface="Helvetica Neue"/>
              </a:defRPr>
            </a:lvl3pPr>
            <a:lvl4pPr marL="1828800" marR="0" lvl="3" indent="-355600" algn="l" rtl="0">
              <a:spcBef>
                <a:spcPts val="400"/>
              </a:spcBef>
              <a:spcAft>
                <a:spcPts val="0"/>
              </a:spcAft>
              <a:buClr>
                <a:schemeClr val="lt1"/>
              </a:buClr>
              <a:buSzPts val="2000"/>
              <a:buFont typeface="Arial"/>
              <a:buChar char="–"/>
              <a:defRPr sz="2000" b="0" i="0" u="none" strike="noStrike" cap="none">
                <a:solidFill>
                  <a:schemeClr val="lt1"/>
                </a:solidFill>
                <a:latin typeface="Helvetica Neue"/>
                <a:ea typeface="Helvetica Neue"/>
                <a:cs typeface="Helvetica Neue"/>
                <a:sym typeface="Helvetica Neue"/>
              </a:defRPr>
            </a:lvl4pPr>
            <a:lvl5pPr marL="2286000" marR="0" lvl="4" indent="-355600" algn="l" rtl="0">
              <a:spcBef>
                <a:spcPts val="400"/>
              </a:spcBef>
              <a:spcAft>
                <a:spcPts val="0"/>
              </a:spcAft>
              <a:buClr>
                <a:schemeClr val="lt1"/>
              </a:buClr>
              <a:buSzPts val="2000"/>
              <a:buFont typeface="Arial"/>
              <a:buChar char="»"/>
              <a:defRPr sz="2000" b="0" i="0" u="none" strike="noStrike" cap="none">
                <a:solidFill>
                  <a:schemeClr val="lt1"/>
                </a:solidFill>
                <a:latin typeface="Helvetica Neue"/>
                <a:ea typeface="Helvetica Neue"/>
                <a:cs typeface="Helvetica Neue"/>
                <a:sym typeface="Helvetica Neue"/>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pPr lvl="0"/>
            <a:r>
              <a:rPr lang="en-US"/>
              <a:t>Click to edit Master text styles</a:t>
            </a:r>
          </a:p>
        </p:txBody>
      </p:sp>
      <p:sp>
        <p:nvSpPr>
          <p:cNvPr id="13" name="Shape 64"/>
          <p:cNvSpPr txBox="1">
            <a:spLocks noGrp="1"/>
          </p:cNvSpPr>
          <p:nvPr>
            <p:ph type="title"/>
          </p:nvPr>
        </p:nvSpPr>
        <p:spPr>
          <a:xfrm>
            <a:off x="457200" y="1702021"/>
            <a:ext cx="3409406" cy="1299000"/>
          </a:xfrm>
          <a:prstGeom prst="rect">
            <a:avLst/>
          </a:prstGeom>
          <a:noFill/>
          <a:ln>
            <a:noFill/>
          </a:ln>
        </p:spPr>
        <p:txBody>
          <a:bodyPr spcFirstLastPara="1" wrap="square" lIns="0" tIns="91425" rIns="91425" bIns="91425" anchor="b" anchorCtr="0"/>
          <a:lstStyle>
            <a:lvl1pPr marL="0" marR="0" lvl="0" indent="0" algn="l" rtl="0">
              <a:lnSpc>
                <a:spcPct val="80000"/>
              </a:lnSpc>
              <a:spcBef>
                <a:spcPts val="0"/>
              </a:spcBef>
              <a:spcAft>
                <a:spcPts val="0"/>
              </a:spcAft>
              <a:buClr>
                <a:schemeClr val="lt1"/>
              </a:buClr>
              <a:buSzPts val="1400"/>
              <a:buFont typeface="Arial"/>
              <a:buNone/>
              <a:defRPr sz="3200" b="1" i="0" u="none" strike="noStrike" cap="none">
                <a:solidFill>
                  <a:schemeClr val="bg1"/>
                </a:solidFill>
                <a:latin typeface="Arial"/>
                <a:ea typeface="Arial"/>
                <a:cs typeface="Arial"/>
                <a:sym typeface="Arial"/>
              </a:defRPr>
            </a:lvl1pPr>
            <a:lvl2pPr lvl="1" indent="0" rtl="0">
              <a:spcBef>
                <a:spcPts val="0"/>
              </a:spcBef>
              <a:spcAft>
                <a:spcPts val="0"/>
              </a:spcAft>
              <a:buSzPts val="1400"/>
              <a:buNone/>
              <a:defRPr sz="1800"/>
            </a:lvl2pPr>
            <a:lvl3pPr lvl="2" indent="0" rtl="0">
              <a:spcBef>
                <a:spcPts val="0"/>
              </a:spcBef>
              <a:spcAft>
                <a:spcPts val="0"/>
              </a:spcAft>
              <a:buSzPts val="1400"/>
              <a:buNone/>
              <a:defRPr sz="1800"/>
            </a:lvl3pPr>
            <a:lvl4pPr lvl="3" indent="0" rtl="0">
              <a:spcBef>
                <a:spcPts val="0"/>
              </a:spcBef>
              <a:spcAft>
                <a:spcPts val="0"/>
              </a:spcAft>
              <a:buSzPts val="1400"/>
              <a:buNone/>
              <a:defRPr sz="1800"/>
            </a:lvl4pPr>
            <a:lvl5pPr lvl="4" indent="0" rtl="0">
              <a:spcBef>
                <a:spcPts val="0"/>
              </a:spcBef>
              <a:spcAft>
                <a:spcPts val="0"/>
              </a:spcAft>
              <a:buSzPts val="1400"/>
              <a:buNone/>
              <a:defRPr sz="1800"/>
            </a:lvl5pPr>
            <a:lvl6pPr lvl="5" indent="0" rtl="0">
              <a:spcBef>
                <a:spcPts val="0"/>
              </a:spcBef>
              <a:spcAft>
                <a:spcPts val="0"/>
              </a:spcAft>
              <a:buSzPts val="1400"/>
              <a:buNone/>
              <a:defRPr sz="1800"/>
            </a:lvl6pPr>
            <a:lvl7pPr lvl="6" indent="0" rtl="0">
              <a:spcBef>
                <a:spcPts val="0"/>
              </a:spcBef>
              <a:spcAft>
                <a:spcPts val="0"/>
              </a:spcAft>
              <a:buSzPts val="1400"/>
              <a:buNone/>
              <a:defRPr sz="1800"/>
            </a:lvl7pPr>
            <a:lvl8pPr lvl="7" indent="0" rtl="0">
              <a:spcBef>
                <a:spcPts val="0"/>
              </a:spcBef>
              <a:spcAft>
                <a:spcPts val="0"/>
              </a:spcAft>
              <a:buSzPts val="1400"/>
              <a:buNone/>
              <a:defRPr sz="1800"/>
            </a:lvl8pPr>
            <a:lvl9pPr lvl="8" indent="0" rtl="0">
              <a:spcBef>
                <a:spcPts val="0"/>
              </a:spcBef>
              <a:spcAft>
                <a:spcPts val="0"/>
              </a:spcAft>
              <a:buSzPts val="1400"/>
              <a:buNone/>
              <a:defRPr sz="1800"/>
            </a:lvl9pPr>
          </a:lstStyle>
          <a:p>
            <a:r>
              <a:rPr lang="en-US"/>
              <a:t>Click to edit Master title style</a:t>
            </a:r>
            <a:endParaRPr lang="en-US" dirty="0"/>
          </a:p>
        </p:txBody>
      </p:sp>
    </p:spTree>
    <p:extLst>
      <p:ext uri="{BB962C8B-B14F-4D97-AF65-F5344CB8AC3E}">
        <p14:creationId xmlns:p14="http://schemas.microsoft.com/office/powerpoint/2010/main" val="1524047524"/>
      </p:ext>
    </p:extLst>
  </p:cSld>
  <p:clrMapOvr>
    <a:masterClrMapping/>
  </p:clrMapOvr>
  <p:extLst mod="1">
    <p:ext uri="{DCECCB84-F9BA-43D5-87BE-67443E8EF086}">
      <p15:sldGuideLst xmlns:p15="http://schemas.microsoft.com/office/powerpoint/2012/main">
        <p15:guide id="1" pos="2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clusion">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BEBA8EAE-BF5A-486C-A8C5-ECC9F3942E4B}">
                <a14:imgProps xmlns:a14="http://schemas.microsoft.com/office/drawing/2010/main">
                  <a14:imgLayer r:embed="rId3">
                    <a14:imgEffect>
                      <a14:brightnessContrast bright="-5000"/>
                    </a14:imgEffect>
                  </a14:imgLayer>
                </a14:imgProps>
              </a:ext>
              <a:ext uri="{28A0092B-C50C-407E-A947-70E740481C1C}">
                <a14:useLocalDpi xmlns:a14="http://schemas.microsoft.com/office/drawing/2010/main"/>
              </a:ext>
            </a:extLst>
          </a:blip>
          <a:srcRect l="222" t="3440" b="13113"/>
          <a:stretch/>
        </p:blipFill>
        <p:spPr>
          <a:xfrm>
            <a:off x="0" y="0"/>
            <a:ext cx="9144000" cy="5143500"/>
          </a:xfrm>
          <a:prstGeom prst="rect">
            <a:avLst/>
          </a:prstGeom>
        </p:spPr>
      </p:pic>
      <p:pic>
        <p:nvPicPr>
          <p:cNvPr id="7" name="Picture 6" descr="line-dot-pattern@2x.png"/>
          <p:cNvPicPr>
            <a:picLocks noChangeAspect="1"/>
          </p:cNvPicPr>
          <p:nvPr userDrawn="1"/>
        </p:nvPicPr>
        <p:blipFill rotWithShape="1">
          <a:blip r:embed="rId4">
            <a:alphaModFix amt="40000"/>
            <a:extLst>
              <a:ext uri="{28A0092B-C50C-407E-A947-70E740481C1C}">
                <a14:useLocalDpi xmlns:a14="http://schemas.microsoft.com/office/drawing/2010/main"/>
              </a:ext>
            </a:extLst>
          </a:blip>
          <a:srcRect/>
          <a:stretch/>
        </p:blipFill>
        <p:spPr>
          <a:xfrm>
            <a:off x="0" y="-54964"/>
            <a:ext cx="6248400" cy="5198464"/>
          </a:xfrm>
          <a:prstGeom prst="rect">
            <a:avLst/>
          </a:prstGeom>
        </p:spPr>
      </p:pic>
      <p:pic>
        <p:nvPicPr>
          <p:cNvPr id="17" name="Picture 16"/>
          <p:cNvPicPr>
            <a:picLocks noChangeAspect="1"/>
          </p:cNvPicPr>
          <p:nvPr userDrawn="1"/>
        </p:nvPicPr>
        <p:blipFill>
          <a:blip r:embed="rId5" cstate="hqprint">
            <a:extLst>
              <a:ext uri="{28A0092B-C50C-407E-A947-70E740481C1C}">
                <a14:useLocalDpi xmlns:a14="http://schemas.microsoft.com/office/drawing/2010/main"/>
              </a:ext>
            </a:extLst>
          </a:blip>
          <a:stretch>
            <a:fillRect/>
          </a:stretch>
        </p:blipFill>
        <p:spPr>
          <a:xfrm>
            <a:off x="6739215" y="4803191"/>
            <a:ext cx="2284327" cy="220639"/>
          </a:xfrm>
          <a:prstGeom prst="rect">
            <a:avLst/>
          </a:prstGeom>
        </p:spPr>
      </p:pic>
      <p:pic>
        <p:nvPicPr>
          <p:cNvPr id="15" name="Picture 14"/>
          <p:cNvPicPr>
            <a:picLocks noChangeAspect="1"/>
          </p:cNvPicPr>
          <p:nvPr userDrawn="1"/>
        </p:nvPicPr>
        <p:blipFill>
          <a:blip r:embed="rId6" cstate="screen">
            <a:lum bright="70000" contrast="-70000"/>
            <a:alphaModFix amt="29000"/>
            <a:extLst>
              <a:ext uri="{28A0092B-C50C-407E-A947-70E740481C1C}">
                <a14:useLocalDpi xmlns:a14="http://schemas.microsoft.com/office/drawing/2010/main"/>
              </a:ext>
            </a:extLst>
          </a:blip>
          <a:stretch>
            <a:fillRect/>
          </a:stretch>
        </p:blipFill>
        <p:spPr>
          <a:xfrm>
            <a:off x="3454744" y="1733071"/>
            <a:ext cx="3350010" cy="3392685"/>
          </a:xfrm>
          <a:prstGeom prst="rect">
            <a:avLst/>
          </a:prstGeom>
        </p:spPr>
      </p:pic>
      <p:sp>
        <p:nvSpPr>
          <p:cNvPr id="8" name="Rectangle 7"/>
          <p:cNvSpPr/>
          <p:nvPr userDrawn="1"/>
        </p:nvSpPr>
        <p:spPr>
          <a:xfrm>
            <a:off x="0" y="1428750"/>
            <a:ext cx="9144000" cy="1828800"/>
          </a:xfrm>
          <a:prstGeom prst="rect">
            <a:avLst/>
          </a:prstGeom>
          <a:solidFill>
            <a:schemeClr val="accent1">
              <a:alpha val="28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itle 1"/>
          <p:cNvSpPr>
            <a:spLocks noGrp="1"/>
          </p:cNvSpPr>
          <p:nvPr>
            <p:ph type="title" hasCustomPrompt="1"/>
          </p:nvPr>
        </p:nvSpPr>
        <p:spPr>
          <a:xfrm>
            <a:off x="457200" y="1927314"/>
            <a:ext cx="8229600" cy="857250"/>
          </a:xfrm>
          <a:prstGeom prst="rect">
            <a:avLst/>
          </a:prstGeom>
        </p:spPr>
        <p:txBody>
          <a:bodyPr anchor="ctr" anchorCtr="0">
            <a:normAutofit/>
          </a:bodyPr>
          <a:lstStyle>
            <a:lvl1pPr algn="l">
              <a:defRPr sz="4800" b="0" i="0">
                <a:solidFill>
                  <a:schemeClr val="bg1"/>
                </a:solidFill>
                <a:latin typeface="Arial" charset="0"/>
                <a:ea typeface="Arial" charset="0"/>
                <a:cs typeface="Arial" charset="0"/>
              </a:defRPr>
            </a:lvl1pPr>
          </a:lstStyle>
          <a:p>
            <a:r>
              <a:rPr lang="en-US" dirty="0"/>
              <a:t>Click to edit Title text</a:t>
            </a:r>
          </a:p>
        </p:txBody>
      </p:sp>
      <p:sp>
        <p:nvSpPr>
          <p:cNvPr id="13" name="Slide Number Placeholder 3"/>
          <p:cNvSpPr>
            <a:spLocks noGrp="1"/>
          </p:cNvSpPr>
          <p:nvPr>
            <p:ph type="sldNum" sz="quarter" idx="11"/>
          </p:nvPr>
        </p:nvSpPr>
        <p:spPr>
          <a:xfrm>
            <a:off x="99060" y="4789170"/>
            <a:ext cx="289560" cy="274637"/>
          </a:xfrm>
          <a:prstGeom prst="rect">
            <a:avLst/>
          </a:prstGeom>
        </p:spPr>
        <p:txBody>
          <a:bodyPr/>
          <a:lstStyle>
            <a:lvl1pPr algn="r">
              <a:defRPr>
                <a:solidFill>
                  <a:schemeClr val="bg1"/>
                </a:solidFill>
              </a:defRPr>
            </a:lvl1pPr>
          </a:lstStyle>
          <a:p>
            <a:fld id="{5A6FB346-E907-314D-8DE1-ECD2B2B6AA1B}" type="slidenum">
              <a:rPr lang="uk-UA" smtClean="0"/>
              <a:pPr/>
              <a:t>‹#›</a:t>
            </a:fld>
            <a:endParaRPr lang="uk-UA" dirty="0"/>
          </a:p>
        </p:txBody>
      </p:sp>
      <p:sp>
        <p:nvSpPr>
          <p:cNvPr id="14" name="Date Placeholder 4"/>
          <p:cNvSpPr>
            <a:spLocks noGrp="1"/>
          </p:cNvSpPr>
          <p:nvPr>
            <p:ph type="dt" sz="half" idx="12"/>
          </p:nvPr>
        </p:nvSpPr>
        <p:spPr>
          <a:xfrm>
            <a:off x="474791" y="4790122"/>
            <a:ext cx="2057400" cy="274637"/>
          </a:xfrm>
        </p:spPr>
        <p:txBody>
          <a:bodyPr/>
          <a:lstStyle>
            <a:lvl1pPr>
              <a:defRPr>
                <a:solidFill>
                  <a:schemeClr val="bg1"/>
                </a:solidFill>
              </a:defRPr>
            </a:lvl1pPr>
          </a:lstStyle>
          <a:p>
            <a:r>
              <a:rPr lang="en-US" dirty="0"/>
              <a:t>© DataStax, All Rights Reserved.</a:t>
            </a:r>
          </a:p>
        </p:txBody>
      </p:sp>
    </p:spTree>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Medium Text">
    <p:spTree>
      <p:nvGrpSpPr>
        <p:cNvPr id="1" name="Shape 61"/>
        <p:cNvGrpSpPr/>
        <p:nvPr/>
      </p:nvGrpSpPr>
      <p:grpSpPr>
        <a:xfrm>
          <a:off x="0" y="0"/>
          <a:ext cx="0" cy="0"/>
          <a:chOff x="0" y="0"/>
          <a:chExt cx="0" cy="0"/>
        </a:xfrm>
      </p:grpSpPr>
      <p:pic>
        <p:nvPicPr>
          <p:cNvPr id="9" name="Shape 74" descr="line-dot-pattern@2x.png"/>
          <p:cNvPicPr preferRelativeResize="0"/>
          <p:nvPr userDrawn="1"/>
        </p:nvPicPr>
        <p:blipFill rotWithShape="1">
          <a:blip r:embed="rId2" cstate="screen">
            <a:alphaModFix amt="25000"/>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a:ext>
            </a:extLst>
          </a:blip>
          <a:srcRect/>
          <a:stretch/>
        </p:blipFill>
        <p:spPr>
          <a:xfrm flipH="1" flipV="1">
            <a:off x="4706530" y="0"/>
            <a:ext cx="4437469" cy="3691783"/>
          </a:xfrm>
          <a:prstGeom prst="rect">
            <a:avLst/>
          </a:prstGeom>
          <a:noFill/>
          <a:ln>
            <a:noFill/>
          </a:ln>
        </p:spPr>
      </p:pic>
      <p:pic>
        <p:nvPicPr>
          <p:cNvPr id="13" name="Picture 12"/>
          <p:cNvPicPr>
            <a:picLocks noChangeAspect="1"/>
          </p:cNvPicPr>
          <p:nvPr userDrawn="1"/>
        </p:nvPicPr>
        <p:blipFill>
          <a:blip r:embed="rId4">
            <a:alphaModFix amt="3000"/>
            <a:extLst>
              <a:ext uri="{28A0092B-C50C-407E-A947-70E740481C1C}">
                <a14:useLocalDpi xmlns:a14="http://schemas.microsoft.com/office/drawing/2010/main"/>
              </a:ext>
            </a:extLst>
          </a:blip>
          <a:stretch>
            <a:fillRect/>
          </a:stretch>
        </p:blipFill>
        <p:spPr>
          <a:xfrm rot="16200000" flipH="1">
            <a:off x="1773973" y="1788839"/>
            <a:ext cx="3817970" cy="3866606"/>
          </a:xfrm>
          <a:prstGeom prst="rect">
            <a:avLst/>
          </a:prstGeom>
        </p:spPr>
      </p:pic>
      <p:pic>
        <p:nvPicPr>
          <p:cNvPr id="12" name="Picture 11"/>
          <p:cNvPicPr>
            <a:picLocks noChangeAspect="1"/>
          </p:cNvPicPr>
          <p:nvPr userDrawn="1"/>
        </p:nvPicPr>
        <p:blipFill>
          <a:blip r:embed="rId5" cstate="hqprint">
            <a:extLst>
              <a:ext uri="{28A0092B-C50C-407E-A947-70E740481C1C}">
                <a14:useLocalDpi xmlns:a14="http://schemas.microsoft.com/office/drawing/2010/main"/>
              </a:ext>
            </a:extLst>
          </a:blip>
          <a:stretch>
            <a:fillRect/>
          </a:stretch>
        </p:blipFill>
        <p:spPr>
          <a:xfrm>
            <a:off x="6617524" y="4709160"/>
            <a:ext cx="2496312" cy="402710"/>
          </a:xfrm>
          <a:prstGeom prst="rect">
            <a:avLst/>
          </a:prstGeom>
        </p:spPr>
      </p:pic>
      <p:sp>
        <p:nvSpPr>
          <p:cNvPr id="15" name="Slide Number Placeholder 11"/>
          <p:cNvSpPr>
            <a:spLocks noGrp="1"/>
          </p:cNvSpPr>
          <p:nvPr>
            <p:ph type="sldNum" sz="quarter" idx="4"/>
          </p:nvPr>
        </p:nvSpPr>
        <p:spPr>
          <a:xfrm>
            <a:off x="99060" y="4789170"/>
            <a:ext cx="289560" cy="274637"/>
          </a:xfrm>
          <a:prstGeom prst="rect">
            <a:avLst/>
          </a:prstGeom>
        </p:spPr>
        <p:txBody>
          <a:bodyPr vert="horz" lIns="91440" tIns="45720" rIns="91440" bIns="45720" rtlCol="0" anchor="b" anchorCtr="0"/>
          <a:lstStyle>
            <a:lvl1pPr>
              <a:defRPr kumimoji="0" lang="en-US" sz="600" kern="1200" spc="0" normalizeH="0" baseline="0" smtClean="0">
                <a:ln>
                  <a:noFill/>
                </a:ln>
                <a:solidFill>
                  <a:prstClr val="white">
                    <a:lumMod val="75000"/>
                  </a:prstClr>
                </a:solidFill>
                <a:effectLst/>
                <a:uLnTx/>
                <a:uFillTx/>
                <a:latin typeface="Arial" charset="0"/>
                <a:ea typeface="Arial" charset="0"/>
                <a:cs typeface="Arial" charset="0"/>
              </a:defRPr>
            </a:lvl1pPr>
          </a:lstStyle>
          <a:p>
            <a:pPr algn="r" defTabSz="457200"/>
            <a:fld id="{625532A8-9998-1545-8016-7D9932388623}" type="slidenum">
              <a:rPr lang="uk-UA" smtClean="0"/>
              <a:pPr algn="r" defTabSz="457200"/>
              <a:t>‹#›</a:t>
            </a:fld>
            <a:endParaRPr lang="uk-UA" dirty="0"/>
          </a:p>
        </p:txBody>
      </p:sp>
      <p:sp>
        <p:nvSpPr>
          <p:cNvPr id="16" name="Date Placeholder 12"/>
          <p:cNvSpPr>
            <a:spLocks noGrp="1"/>
          </p:cNvSpPr>
          <p:nvPr>
            <p:ph type="dt" sz="half" idx="2"/>
          </p:nvPr>
        </p:nvSpPr>
        <p:spPr>
          <a:xfrm>
            <a:off x="474791" y="4790122"/>
            <a:ext cx="2057400" cy="274637"/>
          </a:xfrm>
          <a:prstGeom prst="rect">
            <a:avLst/>
          </a:prstGeom>
        </p:spPr>
        <p:txBody>
          <a:bodyPr lIns="0" anchor="b"/>
          <a:lstStyle>
            <a:lvl1pPr>
              <a:defRPr kumimoji="0" lang="en-US" sz="600" kern="1200" spc="0" normalizeH="0" baseline="0" smtClean="0">
                <a:ln>
                  <a:noFill/>
                </a:ln>
                <a:solidFill>
                  <a:prstClr val="white">
                    <a:lumMod val="75000"/>
                  </a:prstClr>
                </a:solidFill>
                <a:effectLst/>
                <a:uLnTx/>
                <a:uFillTx/>
                <a:latin typeface="Arial" charset="0"/>
                <a:ea typeface="Arial" charset="0"/>
                <a:cs typeface="Arial" charset="0"/>
              </a:defRPr>
            </a:lvl1pPr>
          </a:lstStyle>
          <a:p>
            <a:pPr defTabSz="457200"/>
            <a:r>
              <a:rPr lang="en-US" dirty="0"/>
              <a:t>© DataStax, All Rights Reserved.</a:t>
            </a:r>
            <a:endParaRPr lang="mr-IN" dirty="0"/>
          </a:p>
        </p:txBody>
      </p:sp>
      <p:sp>
        <p:nvSpPr>
          <p:cNvPr id="11" name="Content Placeholder 2"/>
          <p:cNvSpPr>
            <a:spLocks noGrp="1"/>
          </p:cNvSpPr>
          <p:nvPr>
            <p:ph sz="quarter" idx="10"/>
          </p:nvPr>
        </p:nvSpPr>
        <p:spPr>
          <a:xfrm>
            <a:off x="362956" y="313490"/>
            <a:ext cx="7613984" cy="2441575"/>
          </a:xfrm>
          <a:prstGeom prst="rect">
            <a:avLst/>
          </a:prstGeom>
        </p:spPr>
        <p:txBody>
          <a:bodyPr/>
          <a:lstStyle>
            <a:lvl1pPr>
              <a:lnSpc>
                <a:spcPct val="80000"/>
              </a:lnSpc>
              <a:defRPr sz="4800"/>
            </a:lvl1pPr>
            <a:lvl2pPr>
              <a:lnSpc>
                <a:spcPct val="80000"/>
              </a:lnSpc>
              <a:defRPr sz="4800"/>
            </a:lvl2pPr>
            <a:lvl3pPr>
              <a:lnSpc>
                <a:spcPct val="80000"/>
              </a:lnSpc>
              <a:defRPr sz="4800"/>
            </a:lvl3pPr>
            <a:lvl4pPr>
              <a:lnSpc>
                <a:spcPct val="80000"/>
              </a:lnSpc>
              <a:defRPr sz="4800"/>
            </a:lvl4pPr>
            <a:lvl5pPr>
              <a:lnSpc>
                <a:spcPct val="80000"/>
              </a:lnSpc>
              <a:defRPr sz="4800"/>
            </a:lvl5pPr>
          </a:lstStyle>
          <a:p>
            <a:pPr lvl="0"/>
            <a:r>
              <a:rPr lang="en-US"/>
              <a:t>Click to edit Master text styles</a:t>
            </a:r>
          </a:p>
        </p:txBody>
      </p:sp>
    </p:spTree>
  </p:cSld>
  <p:clrMapOvr>
    <a:masterClrMapping/>
  </p:clrMapOvr>
  <p:extLst mod="1">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pic>
        <p:nvPicPr>
          <p:cNvPr id="8" name="Shape 74" descr="line-dot-pattern@2x.png"/>
          <p:cNvPicPr preferRelativeResize="0"/>
          <p:nvPr userDrawn="1"/>
        </p:nvPicPr>
        <p:blipFill rotWithShape="1">
          <a:blip r:embed="rId2" cstate="screen">
            <a:alphaModFix amt="25000"/>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a:ext>
            </a:extLst>
          </a:blip>
          <a:srcRect/>
          <a:stretch/>
        </p:blipFill>
        <p:spPr>
          <a:xfrm flipH="1" flipV="1">
            <a:off x="4706530" y="0"/>
            <a:ext cx="4437469" cy="3691783"/>
          </a:xfrm>
          <a:prstGeom prst="rect">
            <a:avLst/>
          </a:prstGeom>
          <a:noFill/>
          <a:ln>
            <a:noFill/>
          </a:ln>
        </p:spPr>
      </p:pic>
      <p:sp>
        <p:nvSpPr>
          <p:cNvPr id="4" name="Slide Number Placeholder 3"/>
          <p:cNvSpPr>
            <a:spLocks noGrp="1"/>
          </p:cNvSpPr>
          <p:nvPr>
            <p:ph type="sldNum" sz="quarter" idx="11"/>
          </p:nvPr>
        </p:nvSpPr>
        <p:spPr>
          <a:xfrm>
            <a:off x="99060" y="4789170"/>
            <a:ext cx="289560" cy="274637"/>
          </a:xfrm>
          <a:prstGeom prst="rect">
            <a:avLst/>
          </a:prstGeom>
        </p:spPr>
        <p:txBody>
          <a:bodyPr/>
          <a:lstStyle/>
          <a:p>
            <a:pPr algn="r" defTabSz="457200"/>
            <a:fld id="{625532A8-9998-1545-8016-7D9932388623}" type="slidenum">
              <a:rPr lang="uk-UA" smtClean="0"/>
              <a:pPr algn="r" defTabSz="457200"/>
              <a:t>‹#›</a:t>
            </a:fld>
            <a:endParaRPr lang="uk-UA"/>
          </a:p>
        </p:txBody>
      </p:sp>
      <p:sp>
        <p:nvSpPr>
          <p:cNvPr id="5" name="Date Placeholder 4"/>
          <p:cNvSpPr>
            <a:spLocks noGrp="1"/>
          </p:cNvSpPr>
          <p:nvPr>
            <p:ph type="dt" sz="half" idx="12"/>
          </p:nvPr>
        </p:nvSpPr>
        <p:spPr/>
        <p:txBody>
          <a:bodyPr/>
          <a:lstStyle/>
          <a:p>
            <a:pPr defTabSz="457200"/>
            <a:r>
              <a:rPr lang="en-US" dirty="0"/>
              <a:t>© DataStax, All Rights Reserved.</a:t>
            </a:r>
            <a:endParaRPr lang="mr-IN" dirty="0"/>
          </a:p>
        </p:txBody>
      </p:sp>
      <p:pic>
        <p:nvPicPr>
          <p:cNvPr id="6" name="Picture 5"/>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6617524" y="4709160"/>
            <a:ext cx="2496312" cy="402710"/>
          </a:xfrm>
          <a:prstGeom prst="rect">
            <a:avLst/>
          </a:prstGeom>
        </p:spPr>
      </p:pic>
      <p:sp>
        <p:nvSpPr>
          <p:cNvPr id="7" name="Content Placeholder 6"/>
          <p:cNvSpPr>
            <a:spLocks noGrp="1"/>
          </p:cNvSpPr>
          <p:nvPr>
            <p:ph sz="quarter" idx="13"/>
          </p:nvPr>
        </p:nvSpPr>
        <p:spPr>
          <a:xfrm>
            <a:off x="352842" y="336629"/>
            <a:ext cx="8394700" cy="3765550"/>
          </a:xfrm>
          <a:prstGeom prst="rect">
            <a:avLst/>
          </a:prstGeom>
        </p:spPr>
        <p:txBody>
          <a:bodyPr/>
          <a:lstStyle>
            <a:lvl1pPr>
              <a:lnSpc>
                <a:spcPct val="80000"/>
              </a:lnSpc>
              <a:defRPr sz="6600"/>
            </a:lvl1pPr>
            <a:lvl2pPr>
              <a:lnSpc>
                <a:spcPct val="80000"/>
              </a:lnSpc>
              <a:defRPr sz="6600"/>
            </a:lvl2pPr>
            <a:lvl3pPr>
              <a:lnSpc>
                <a:spcPct val="80000"/>
              </a:lnSpc>
              <a:defRPr sz="6600"/>
            </a:lvl3pPr>
            <a:lvl4pPr>
              <a:lnSpc>
                <a:spcPct val="80000"/>
              </a:lnSpc>
              <a:defRPr sz="6600"/>
            </a:lvl4pPr>
            <a:lvl5pPr>
              <a:lnSpc>
                <a:spcPct val="80000"/>
              </a:lnSpc>
              <a:defRPr sz="6600"/>
            </a:lvl5pPr>
          </a:lstStyle>
          <a:p>
            <a:pPr lvl="0"/>
            <a:r>
              <a:rPr lang="en-US"/>
              <a:t>Click to edit Master text styles</a:t>
            </a:r>
          </a:p>
        </p:txBody>
      </p:sp>
    </p:spTree>
    <p:extLst>
      <p:ext uri="{BB962C8B-B14F-4D97-AF65-F5344CB8AC3E}">
        <p14:creationId xmlns:p14="http://schemas.microsoft.com/office/powerpoint/2010/main" val="452778317"/>
      </p:ext>
    </p:extLst>
  </p:cSld>
  <p:clrMapOvr>
    <a:masterClrMapping/>
  </p:clrMapOvr>
  <p:extLst mod="1">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Shape 61"/>
        <p:cNvGrpSpPr/>
        <p:nvPr/>
      </p:nvGrpSpPr>
      <p:grpSpPr>
        <a:xfrm>
          <a:off x="0" y="0"/>
          <a:ext cx="0" cy="0"/>
          <a:chOff x="0" y="0"/>
          <a:chExt cx="0" cy="0"/>
        </a:xfrm>
      </p:grpSpPr>
      <p:pic>
        <p:nvPicPr>
          <p:cNvPr id="13" name="Picture 12"/>
          <p:cNvPicPr>
            <a:picLocks noChangeAspect="1"/>
          </p:cNvPicPr>
          <p:nvPr userDrawn="1"/>
        </p:nvPicPr>
        <p:blipFill>
          <a:blip r:embed="rId2">
            <a:alphaModFix amt="3000"/>
            <a:extLst>
              <a:ext uri="{28A0092B-C50C-407E-A947-70E740481C1C}">
                <a14:useLocalDpi xmlns:a14="http://schemas.microsoft.com/office/drawing/2010/main"/>
              </a:ext>
            </a:extLst>
          </a:blip>
          <a:stretch>
            <a:fillRect/>
          </a:stretch>
        </p:blipFill>
        <p:spPr>
          <a:xfrm rot="16200000" flipH="1">
            <a:off x="1773973" y="1788839"/>
            <a:ext cx="3817970" cy="3866606"/>
          </a:xfrm>
          <a:prstGeom prst="rect">
            <a:avLst/>
          </a:prstGeom>
        </p:spPr>
      </p:pic>
      <p:pic>
        <p:nvPicPr>
          <p:cNvPr id="12" name="Picture 11"/>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6617524" y="4709160"/>
            <a:ext cx="2496312" cy="402710"/>
          </a:xfrm>
          <a:prstGeom prst="rect">
            <a:avLst/>
          </a:prstGeom>
        </p:spPr>
      </p:pic>
      <p:sp>
        <p:nvSpPr>
          <p:cNvPr id="15" name="Slide Number Placeholder 11"/>
          <p:cNvSpPr>
            <a:spLocks noGrp="1"/>
          </p:cNvSpPr>
          <p:nvPr>
            <p:ph type="sldNum" sz="quarter" idx="4"/>
          </p:nvPr>
        </p:nvSpPr>
        <p:spPr>
          <a:xfrm>
            <a:off x="99060" y="4789170"/>
            <a:ext cx="289560" cy="274637"/>
          </a:xfrm>
          <a:prstGeom prst="rect">
            <a:avLst/>
          </a:prstGeom>
        </p:spPr>
        <p:txBody>
          <a:bodyPr vert="horz" lIns="91440" tIns="45720" rIns="91440" bIns="45720" rtlCol="0" anchor="b" anchorCtr="0"/>
          <a:lstStyle>
            <a:lvl1pPr>
              <a:defRPr kumimoji="0" lang="en-US" sz="600" kern="1200" spc="0" normalizeH="0" baseline="0" smtClean="0">
                <a:ln>
                  <a:noFill/>
                </a:ln>
                <a:solidFill>
                  <a:prstClr val="white">
                    <a:lumMod val="75000"/>
                  </a:prstClr>
                </a:solidFill>
                <a:effectLst/>
                <a:uLnTx/>
                <a:uFillTx/>
                <a:latin typeface="Arial" charset="0"/>
                <a:ea typeface="Arial" charset="0"/>
                <a:cs typeface="Arial" charset="0"/>
              </a:defRPr>
            </a:lvl1pPr>
          </a:lstStyle>
          <a:p>
            <a:pPr algn="r" defTabSz="457200"/>
            <a:fld id="{625532A8-9998-1545-8016-7D9932388623}" type="slidenum">
              <a:rPr lang="uk-UA" smtClean="0"/>
              <a:pPr algn="r" defTabSz="457200"/>
              <a:t>‹#›</a:t>
            </a:fld>
            <a:endParaRPr lang="uk-UA"/>
          </a:p>
        </p:txBody>
      </p:sp>
      <p:sp>
        <p:nvSpPr>
          <p:cNvPr id="16" name="Date Placeholder 12"/>
          <p:cNvSpPr>
            <a:spLocks noGrp="1"/>
          </p:cNvSpPr>
          <p:nvPr>
            <p:ph type="dt" sz="half" idx="2"/>
          </p:nvPr>
        </p:nvSpPr>
        <p:spPr>
          <a:xfrm>
            <a:off x="474791" y="4790122"/>
            <a:ext cx="2057400" cy="274637"/>
          </a:xfrm>
          <a:prstGeom prst="rect">
            <a:avLst/>
          </a:prstGeom>
        </p:spPr>
        <p:txBody>
          <a:bodyPr lIns="0" anchor="b"/>
          <a:lstStyle>
            <a:lvl1pPr>
              <a:defRPr kumimoji="0" lang="en-US" sz="600" kern="1200" spc="0" normalizeH="0" baseline="0" smtClean="0">
                <a:ln>
                  <a:noFill/>
                </a:ln>
                <a:solidFill>
                  <a:prstClr val="white">
                    <a:lumMod val="75000"/>
                  </a:prstClr>
                </a:solidFill>
                <a:effectLst/>
                <a:uLnTx/>
                <a:uFillTx/>
                <a:latin typeface="Arial" charset="0"/>
                <a:ea typeface="Arial" charset="0"/>
                <a:cs typeface="Arial" charset="0"/>
              </a:defRPr>
            </a:lvl1pPr>
          </a:lstStyle>
          <a:p>
            <a:pPr defTabSz="457200"/>
            <a:r>
              <a:rPr lang="en-US" dirty="0"/>
              <a:t>© DataStax, All Rights Reserved.</a:t>
            </a:r>
            <a:endParaRPr lang="mr-IN" dirty="0"/>
          </a:p>
        </p:txBody>
      </p:sp>
      <p:pic>
        <p:nvPicPr>
          <p:cNvPr id="8" name="Shape 74" descr="line-dot-pattern@2x.png"/>
          <p:cNvPicPr preferRelativeResize="0"/>
          <p:nvPr userDrawn="1"/>
        </p:nvPicPr>
        <p:blipFill rotWithShape="1">
          <a:blip r:embed="rId4" cstate="screen">
            <a:alphaModFix amt="25000"/>
            <a:extLst>
              <a:ext uri="{BEBA8EAE-BF5A-486C-A8C5-ECC9F3942E4B}">
                <a14:imgProps xmlns:a14="http://schemas.microsoft.com/office/drawing/2010/main">
                  <a14:imgLayer r:embed="rId5">
                    <a14:imgEffect>
                      <a14:brightnessContrast bright="-20000" contrast="-40000"/>
                    </a14:imgEffect>
                  </a14:imgLayer>
                </a14:imgProps>
              </a:ext>
              <a:ext uri="{28A0092B-C50C-407E-A947-70E740481C1C}">
                <a14:useLocalDpi xmlns:a14="http://schemas.microsoft.com/office/drawing/2010/main"/>
              </a:ext>
            </a:extLst>
          </a:blip>
          <a:srcRect/>
          <a:stretch/>
        </p:blipFill>
        <p:spPr>
          <a:xfrm flipH="1" flipV="1">
            <a:off x="4706530" y="0"/>
            <a:ext cx="4437469" cy="3691783"/>
          </a:xfrm>
          <a:prstGeom prst="rect">
            <a:avLst/>
          </a:prstGeom>
          <a:noFill/>
          <a:ln>
            <a:noFill/>
          </a:ln>
        </p:spPr>
      </p:pic>
    </p:spTree>
  </p:cSld>
  <p:clrMapOvr>
    <a:masterClrMapping/>
  </p:clrMapOvr>
  <p:extLst mod="1">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Grey Blank">
    <p:spTree>
      <p:nvGrpSpPr>
        <p:cNvPr id="1" name="Shape 61"/>
        <p:cNvGrpSpPr/>
        <p:nvPr/>
      </p:nvGrpSpPr>
      <p:grpSpPr>
        <a:xfrm>
          <a:off x="0" y="0"/>
          <a:ext cx="0" cy="0"/>
          <a:chOff x="0" y="0"/>
          <a:chExt cx="0" cy="0"/>
        </a:xfrm>
      </p:grpSpPr>
      <p:sp>
        <p:nvSpPr>
          <p:cNvPr id="19" name="Round Single Corner Rectangle 18"/>
          <p:cNvSpPr/>
          <p:nvPr userDrawn="1"/>
        </p:nvSpPr>
        <p:spPr>
          <a:xfrm rot="5400000">
            <a:off x="2000247" y="-2000250"/>
            <a:ext cx="5143501" cy="9144002"/>
          </a:xfrm>
          <a:prstGeom prst="round1Rect">
            <a:avLst>
              <a:gd name="adj" fmla="val 0"/>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p:cNvPicPr>
            <a:picLocks noChangeAspect="1"/>
          </p:cNvPicPr>
          <p:nvPr userDrawn="1"/>
        </p:nvPicPr>
        <p:blipFill>
          <a:blip r:embed="rId2">
            <a:alphaModFix amt="3000"/>
            <a:extLst>
              <a:ext uri="{28A0092B-C50C-407E-A947-70E740481C1C}">
                <a14:useLocalDpi xmlns:a14="http://schemas.microsoft.com/office/drawing/2010/main"/>
              </a:ext>
            </a:extLst>
          </a:blip>
          <a:stretch>
            <a:fillRect/>
          </a:stretch>
        </p:blipFill>
        <p:spPr>
          <a:xfrm rot="16200000" flipH="1">
            <a:off x="1773973" y="1788839"/>
            <a:ext cx="3817970" cy="3866606"/>
          </a:xfrm>
          <a:prstGeom prst="rect">
            <a:avLst/>
          </a:prstGeom>
        </p:spPr>
      </p:pic>
      <p:pic>
        <p:nvPicPr>
          <p:cNvPr id="12" name="Picture 11"/>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6617524" y="4709160"/>
            <a:ext cx="2496312" cy="402710"/>
          </a:xfrm>
          <a:prstGeom prst="rect">
            <a:avLst/>
          </a:prstGeom>
        </p:spPr>
      </p:pic>
      <p:sp>
        <p:nvSpPr>
          <p:cNvPr id="15" name="Slide Number Placeholder 11"/>
          <p:cNvSpPr>
            <a:spLocks noGrp="1"/>
          </p:cNvSpPr>
          <p:nvPr>
            <p:ph type="sldNum" sz="quarter" idx="4"/>
          </p:nvPr>
        </p:nvSpPr>
        <p:spPr>
          <a:xfrm>
            <a:off x="99060" y="4789170"/>
            <a:ext cx="289560" cy="274637"/>
          </a:xfrm>
          <a:prstGeom prst="rect">
            <a:avLst/>
          </a:prstGeom>
        </p:spPr>
        <p:txBody>
          <a:bodyPr vert="horz" lIns="91440" tIns="45720" rIns="91440" bIns="45720" rtlCol="0" anchor="b" anchorCtr="0"/>
          <a:lstStyle>
            <a:lvl1pPr>
              <a:defRPr kumimoji="0" lang="en-US" sz="600" kern="1200" spc="0" normalizeH="0" baseline="0" smtClean="0">
                <a:ln>
                  <a:noFill/>
                </a:ln>
                <a:solidFill>
                  <a:schemeClr val="tx1"/>
                </a:solidFill>
                <a:effectLst/>
                <a:uLnTx/>
                <a:uFillTx/>
                <a:latin typeface="Arial" charset="0"/>
                <a:ea typeface="Arial" charset="0"/>
                <a:cs typeface="Arial" charset="0"/>
              </a:defRPr>
            </a:lvl1pPr>
          </a:lstStyle>
          <a:p>
            <a:pPr algn="r" defTabSz="457200"/>
            <a:fld id="{625532A8-9998-1545-8016-7D9932388623}" type="slidenum">
              <a:rPr lang="uk-UA" smtClean="0"/>
              <a:pPr algn="r" defTabSz="457200"/>
              <a:t>‹#›</a:t>
            </a:fld>
            <a:endParaRPr lang="uk-UA"/>
          </a:p>
        </p:txBody>
      </p:sp>
      <p:sp>
        <p:nvSpPr>
          <p:cNvPr id="16" name="Date Placeholder 12"/>
          <p:cNvSpPr>
            <a:spLocks noGrp="1"/>
          </p:cNvSpPr>
          <p:nvPr>
            <p:ph type="dt" sz="half" idx="2"/>
          </p:nvPr>
        </p:nvSpPr>
        <p:spPr>
          <a:xfrm>
            <a:off x="474791" y="4790122"/>
            <a:ext cx="2057400" cy="274637"/>
          </a:xfrm>
          <a:prstGeom prst="rect">
            <a:avLst/>
          </a:prstGeom>
        </p:spPr>
        <p:txBody>
          <a:bodyPr lIns="0" anchor="b"/>
          <a:lstStyle>
            <a:lvl1pPr>
              <a:defRPr kumimoji="0" lang="en-US" sz="600" kern="1200" spc="0" normalizeH="0" baseline="0" smtClean="0">
                <a:ln>
                  <a:noFill/>
                </a:ln>
                <a:solidFill>
                  <a:schemeClr val="tx1"/>
                </a:solidFill>
                <a:effectLst/>
                <a:uLnTx/>
                <a:uFillTx/>
                <a:latin typeface="Arial" charset="0"/>
                <a:ea typeface="Arial" charset="0"/>
                <a:cs typeface="Arial" charset="0"/>
              </a:defRPr>
            </a:lvl1pPr>
          </a:lstStyle>
          <a:p>
            <a:pPr defTabSz="457200"/>
            <a:r>
              <a:rPr lang="en-US" dirty="0"/>
              <a:t>© DataStax, All Rights Reserved.</a:t>
            </a:r>
          </a:p>
        </p:txBody>
      </p:sp>
      <p:pic>
        <p:nvPicPr>
          <p:cNvPr id="17" name="Shape 74" descr="line-dot-pattern@2x.png"/>
          <p:cNvPicPr preferRelativeResize="0"/>
          <p:nvPr userDrawn="1"/>
        </p:nvPicPr>
        <p:blipFill rotWithShape="1">
          <a:blip r:embed="rId4" cstate="screen">
            <a:alphaModFix amt="25000"/>
            <a:extLst>
              <a:ext uri="{BEBA8EAE-BF5A-486C-A8C5-ECC9F3942E4B}">
                <a14:imgProps xmlns:a14="http://schemas.microsoft.com/office/drawing/2010/main">
                  <a14:imgLayer r:embed="rId5">
                    <a14:imgEffect>
                      <a14:brightnessContrast bright="-20000" contrast="-40000"/>
                    </a14:imgEffect>
                  </a14:imgLayer>
                </a14:imgProps>
              </a:ext>
              <a:ext uri="{28A0092B-C50C-407E-A947-70E740481C1C}">
                <a14:useLocalDpi xmlns:a14="http://schemas.microsoft.com/office/drawing/2010/main"/>
              </a:ext>
            </a:extLst>
          </a:blip>
          <a:srcRect l="17558" b="6455"/>
          <a:stretch/>
        </p:blipFill>
        <p:spPr>
          <a:xfrm flipV="1">
            <a:off x="0" y="0"/>
            <a:ext cx="4286808" cy="4046784"/>
          </a:xfrm>
          <a:prstGeom prst="rect">
            <a:avLst/>
          </a:prstGeom>
          <a:noFill/>
          <a:ln>
            <a:noFill/>
          </a:ln>
        </p:spPr>
      </p:pic>
    </p:spTree>
  </p:cSld>
  <p:clrMapOvr>
    <a:masterClrMapping/>
  </p:clrMapOvr>
  <p:extLst mod="1">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Blue Title Slide">
    <p:spTree>
      <p:nvGrpSpPr>
        <p:cNvPr id="1" name="Shape 16"/>
        <p:cNvGrpSpPr/>
        <p:nvPr/>
      </p:nvGrpSpPr>
      <p:grpSpPr>
        <a:xfrm>
          <a:off x="0" y="0"/>
          <a:ext cx="0" cy="0"/>
          <a:chOff x="0" y="0"/>
          <a:chExt cx="0" cy="0"/>
        </a:xfrm>
      </p:grpSpPr>
      <p:sp>
        <p:nvSpPr>
          <p:cNvPr id="17" name="Shape 17"/>
          <p:cNvSpPr/>
          <p:nvPr/>
        </p:nvSpPr>
        <p:spPr>
          <a:xfrm>
            <a:off x="0" y="0"/>
            <a:ext cx="9144000" cy="5150358"/>
          </a:xfrm>
          <a:prstGeom prst="rect">
            <a:avLst/>
          </a:prstGeom>
          <a:solidFill>
            <a:srgbClr val="007A97"/>
          </a:solidFill>
          <a:ln>
            <a:noFill/>
          </a:ln>
        </p:spPr>
        <p:txBody>
          <a:bodyPr wrap="square" lIns="91425" tIns="45700" rIns="91425" bIns="45700" anchor="ctr" anchorCtr="0">
            <a:noAutofit/>
          </a:bodyPr>
          <a:lstStyle/>
          <a:p>
            <a:pPr marL="0" marR="0" lvl="0" indent="0" algn="ctr" rtl="0">
              <a:spcBef>
                <a:spcPts val="0"/>
              </a:spcBef>
              <a:buNone/>
            </a:pPr>
            <a:endParaRPr sz="1350" b="0" i="0" u="none" strike="noStrike" cap="none">
              <a:solidFill>
                <a:schemeClr val="lt1"/>
              </a:solidFill>
              <a:latin typeface="Times New Roman"/>
              <a:ea typeface="Times New Roman"/>
              <a:cs typeface="Times New Roman"/>
              <a:sym typeface="Times New Roman"/>
            </a:endParaRPr>
          </a:p>
        </p:txBody>
      </p:sp>
      <p:sp>
        <p:nvSpPr>
          <p:cNvPr id="18" name="Shape 18"/>
          <p:cNvSpPr txBox="1">
            <a:spLocks noGrp="1"/>
          </p:cNvSpPr>
          <p:nvPr>
            <p:ph type="title"/>
          </p:nvPr>
        </p:nvSpPr>
        <p:spPr>
          <a:xfrm>
            <a:off x="457200" y="1200150"/>
            <a:ext cx="8229600" cy="857250"/>
          </a:xfrm>
          <a:prstGeom prst="rect">
            <a:avLst/>
          </a:prstGeom>
          <a:noFill/>
          <a:ln>
            <a:noFill/>
          </a:ln>
        </p:spPr>
        <p:txBody>
          <a:bodyPr wrap="square" lIns="91425" tIns="91425" rIns="91425" bIns="91425" anchor="b" anchorCtr="0"/>
          <a:lstStyle>
            <a:lvl1pPr marL="0" marR="0" lvl="0" indent="0" algn="l" rtl="0">
              <a:lnSpc>
                <a:spcPct val="80000"/>
              </a:lnSpc>
              <a:spcBef>
                <a:spcPts val="0"/>
              </a:spcBef>
              <a:buClr>
                <a:schemeClr val="lt1"/>
              </a:buClr>
              <a:buSzPts val="3600"/>
              <a:buFont typeface="Arial"/>
              <a:buNone/>
              <a:defRPr sz="3600" b="0" i="0" u="none" strike="noStrike" cap="none">
                <a:solidFill>
                  <a:schemeClr val="lt1"/>
                </a:solidFill>
                <a:latin typeface="Arial"/>
                <a:ea typeface="Arial"/>
                <a:cs typeface="Arial"/>
                <a:sym typeface="Arial"/>
              </a:defRPr>
            </a:lvl1pPr>
            <a:lvl2pPr lvl="1" indent="0">
              <a:spcBef>
                <a:spcPts val="0"/>
              </a:spcBef>
              <a:buSzPts val="1400"/>
              <a:buNone/>
              <a:defRPr sz="1800"/>
            </a:lvl2pPr>
            <a:lvl3pPr lvl="2" indent="0">
              <a:spcBef>
                <a:spcPts val="0"/>
              </a:spcBef>
              <a:buSzPts val="1400"/>
              <a:buNone/>
              <a:defRPr sz="1800"/>
            </a:lvl3pPr>
            <a:lvl4pPr lvl="3" indent="0">
              <a:spcBef>
                <a:spcPts val="0"/>
              </a:spcBef>
              <a:buSzPts val="1400"/>
              <a:buNone/>
              <a:defRPr sz="1800"/>
            </a:lvl4pPr>
            <a:lvl5pPr lvl="4" indent="0">
              <a:spcBef>
                <a:spcPts val="0"/>
              </a:spcBef>
              <a:buSzPts val="1400"/>
              <a:buNone/>
              <a:defRPr sz="1800"/>
            </a:lvl5pPr>
            <a:lvl6pPr lvl="5" indent="0">
              <a:spcBef>
                <a:spcPts val="0"/>
              </a:spcBef>
              <a:buSzPts val="1400"/>
              <a:buNone/>
              <a:defRPr sz="1800"/>
            </a:lvl6pPr>
            <a:lvl7pPr lvl="6" indent="0">
              <a:spcBef>
                <a:spcPts val="0"/>
              </a:spcBef>
              <a:buSzPts val="1400"/>
              <a:buNone/>
              <a:defRPr sz="1800"/>
            </a:lvl7pPr>
            <a:lvl8pPr lvl="7" indent="0">
              <a:spcBef>
                <a:spcPts val="0"/>
              </a:spcBef>
              <a:buSzPts val="1400"/>
              <a:buNone/>
              <a:defRPr sz="1800"/>
            </a:lvl8pPr>
            <a:lvl9pPr lvl="8" indent="0">
              <a:spcBef>
                <a:spcPts val="0"/>
              </a:spcBef>
              <a:buSzPts val="1400"/>
              <a:buNone/>
              <a:defRPr sz="1800"/>
            </a:lvl9pPr>
          </a:lstStyle>
          <a:p>
            <a:endParaRPr/>
          </a:p>
        </p:txBody>
      </p:sp>
      <p:sp>
        <p:nvSpPr>
          <p:cNvPr id="19" name="Shape 19"/>
          <p:cNvSpPr txBox="1">
            <a:spLocks noGrp="1"/>
          </p:cNvSpPr>
          <p:nvPr>
            <p:ph type="body" idx="1"/>
          </p:nvPr>
        </p:nvSpPr>
        <p:spPr>
          <a:xfrm>
            <a:off x="468313" y="2395539"/>
            <a:ext cx="8229600" cy="576263"/>
          </a:xfrm>
          <a:prstGeom prst="rect">
            <a:avLst/>
          </a:prstGeom>
          <a:noFill/>
          <a:ln>
            <a:noFill/>
          </a:ln>
        </p:spPr>
        <p:txBody>
          <a:bodyPr wrap="square" lIns="91425" tIns="91425" rIns="91425" bIns="91425" anchor="t" anchorCtr="0"/>
          <a:lstStyle>
            <a:lvl1pPr marL="0" marR="0" lvl="0" indent="0" algn="l" rtl="0">
              <a:spcBef>
                <a:spcPts val="600"/>
              </a:spcBef>
              <a:buClr>
                <a:schemeClr val="lt1"/>
              </a:buClr>
              <a:buSzPts val="1500"/>
              <a:buFont typeface="Arial"/>
              <a:buNone/>
              <a:defRPr sz="1500" b="0" i="0" u="none" strike="noStrike" cap="none">
                <a:solidFill>
                  <a:schemeClr val="lt1"/>
                </a:solidFill>
                <a:latin typeface="Arial"/>
                <a:ea typeface="Arial"/>
                <a:cs typeface="Arial"/>
                <a:sym typeface="Arial"/>
              </a:defRPr>
            </a:lvl1pPr>
            <a:lvl2pPr marL="742950" marR="0" lvl="1" indent="-209550" algn="l" rtl="0">
              <a:spcBef>
                <a:spcPts val="600"/>
              </a:spcBef>
              <a:buClr>
                <a:srgbClr val="4C5858"/>
              </a:buClr>
              <a:buSzPts val="1200"/>
              <a:buFont typeface="Arial"/>
              <a:buChar char="–"/>
              <a:defRPr sz="1200" b="0" i="0" u="none" strike="noStrike" cap="none">
                <a:solidFill>
                  <a:srgbClr val="4C5858"/>
                </a:solidFill>
                <a:latin typeface="Helvetica Neue Light"/>
                <a:ea typeface="Helvetica Neue Light"/>
                <a:cs typeface="Helvetica Neue Light"/>
                <a:sym typeface="Helvetica Neue Light"/>
              </a:defRPr>
            </a:lvl2pPr>
            <a:lvl3pPr marL="1143000" marR="0" lvl="2" indent="-158750" algn="l" rtl="0">
              <a:spcBef>
                <a:spcPts val="600"/>
              </a:spcBef>
              <a:buClr>
                <a:srgbClr val="4C5858"/>
              </a:buClr>
              <a:buSzPts val="1100"/>
              <a:buFont typeface="Arial"/>
              <a:buChar char="•"/>
              <a:defRPr sz="1100" b="0" i="0" u="none" strike="noStrike" cap="none">
                <a:solidFill>
                  <a:srgbClr val="4C5858"/>
                </a:solidFill>
                <a:latin typeface="Helvetica Neue Light"/>
                <a:ea typeface="Helvetica Neue Light"/>
                <a:cs typeface="Helvetica Neue Light"/>
                <a:sym typeface="Helvetica Neue Light"/>
              </a:defRPr>
            </a:lvl3pPr>
            <a:lvl4pPr marL="1600200" marR="0" lvl="3" indent="-161925" algn="l" rtl="0">
              <a:spcBef>
                <a:spcPts val="600"/>
              </a:spcBef>
              <a:buClr>
                <a:srgbClr val="4C5858"/>
              </a:buClr>
              <a:buSzPts val="1050"/>
              <a:buFont typeface="Arial"/>
              <a:buChar char="–"/>
              <a:defRPr sz="1050" b="0" i="0" u="none" strike="noStrike" cap="none">
                <a:solidFill>
                  <a:srgbClr val="4C5858"/>
                </a:solidFill>
                <a:latin typeface="Helvetica Neue Light"/>
                <a:ea typeface="Helvetica Neue Light"/>
                <a:cs typeface="Helvetica Neue Light"/>
                <a:sym typeface="Helvetica Neue Light"/>
              </a:defRPr>
            </a:lvl4pPr>
            <a:lvl5pPr marL="2057400" marR="0" lvl="4" indent="-161925" algn="l" rtl="0">
              <a:spcBef>
                <a:spcPts val="600"/>
              </a:spcBef>
              <a:buClr>
                <a:srgbClr val="4C5858"/>
              </a:buClr>
              <a:buSzPts val="1050"/>
              <a:buFont typeface="Arial"/>
              <a:buChar char="»"/>
              <a:defRPr sz="1050" b="0" i="0" u="none" strike="noStrike" cap="none">
                <a:solidFill>
                  <a:srgbClr val="4C5858"/>
                </a:solidFill>
                <a:latin typeface="Helvetica Neue Light"/>
                <a:ea typeface="Helvetica Neue Light"/>
                <a:cs typeface="Helvetica Neue Light"/>
                <a:sym typeface="Helvetica Neue Light"/>
              </a:defRPr>
            </a:lvl5pPr>
            <a:lvl6pPr marL="2514600" marR="0" lvl="5" indent="-101600" algn="l" rtl="0">
              <a:spcBef>
                <a:spcPts val="400"/>
              </a:spcBef>
              <a:buClr>
                <a:schemeClr val="dk1"/>
              </a:buClr>
              <a:buSzPts val="2000"/>
              <a:buFont typeface="Arial"/>
              <a:buChar char="•"/>
              <a:defRPr sz="2000" b="0" i="0" u="none" strike="noStrike" cap="none">
                <a:solidFill>
                  <a:schemeClr val="dk1"/>
                </a:solidFill>
                <a:latin typeface="Times New Roman"/>
                <a:ea typeface="Times New Roman"/>
                <a:cs typeface="Times New Roman"/>
                <a:sym typeface="Times New Roman"/>
              </a:defRPr>
            </a:lvl6pPr>
            <a:lvl7pPr marL="2971800" marR="0" lvl="6" indent="-101600" algn="l" rtl="0">
              <a:spcBef>
                <a:spcPts val="400"/>
              </a:spcBef>
              <a:buClr>
                <a:schemeClr val="dk1"/>
              </a:buClr>
              <a:buSzPts val="2000"/>
              <a:buFont typeface="Arial"/>
              <a:buChar char="•"/>
              <a:defRPr sz="2000" b="0" i="0" u="none" strike="noStrike" cap="none">
                <a:solidFill>
                  <a:schemeClr val="dk1"/>
                </a:solidFill>
                <a:latin typeface="Times New Roman"/>
                <a:ea typeface="Times New Roman"/>
                <a:cs typeface="Times New Roman"/>
                <a:sym typeface="Times New Roman"/>
              </a:defRPr>
            </a:lvl7pPr>
            <a:lvl8pPr marL="3429000" marR="0" lvl="7" indent="-101600" algn="l" rtl="0">
              <a:spcBef>
                <a:spcPts val="400"/>
              </a:spcBef>
              <a:buClr>
                <a:schemeClr val="dk1"/>
              </a:buClr>
              <a:buSzPts val="2000"/>
              <a:buFont typeface="Arial"/>
              <a:buChar char="•"/>
              <a:defRPr sz="2000" b="0" i="0" u="none" strike="noStrike" cap="none">
                <a:solidFill>
                  <a:schemeClr val="dk1"/>
                </a:solidFill>
                <a:latin typeface="Times New Roman"/>
                <a:ea typeface="Times New Roman"/>
                <a:cs typeface="Times New Roman"/>
                <a:sym typeface="Times New Roman"/>
              </a:defRPr>
            </a:lvl8pPr>
            <a:lvl9pPr marL="3886200" marR="0" lvl="8" indent="-101600" algn="l" rtl="0">
              <a:spcBef>
                <a:spcPts val="400"/>
              </a:spcBef>
              <a:buClr>
                <a:schemeClr val="dk1"/>
              </a:buClr>
              <a:buSzPts val="2000"/>
              <a:buFont typeface="Arial"/>
              <a:buChar char="•"/>
              <a:defRPr sz="2000" b="0" i="0" u="none" strike="noStrike" cap="none">
                <a:solidFill>
                  <a:schemeClr val="dk1"/>
                </a:solidFill>
                <a:latin typeface="Times New Roman"/>
                <a:ea typeface="Times New Roman"/>
                <a:cs typeface="Times New Roman"/>
                <a:sym typeface="Times New Roman"/>
              </a:defRPr>
            </a:lvl9pPr>
          </a:lstStyle>
          <a:p>
            <a:endParaRPr/>
          </a:p>
        </p:txBody>
      </p:sp>
      <p:cxnSp>
        <p:nvCxnSpPr>
          <p:cNvPr id="20" name="Shape 20"/>
          <p:cNvCxnSpPr/>
          <p:nvPr/>
        </p:nvCxnSpPr>
        <p:spPr>
          <a:xfrm>
            <a:off x="605121" y="2209800"/>
            <a:ext cx="8092792" cy="0"/>
          </a:xfrm>
          <a:prstGeom prst="straightConnector1">
            <a:avLst/>
          </a:prstGeom>
          <a:noFill/>
          <a:ln w="12700" cap="rnd" cmpd="sng">
            <a:solidFill>
              <a:schemeClr val="lt1"/>
            </a:solidFill>
            <a:prstDash val="solid"/>
            <a:round/>
            <a:headEnd type="oval" w="sm" len="sm"/>
            <a:tailEnd type="oval" w="sm" len="sm"/>
          </a:ln>
        </p:spPr>
      </p:cxnSp>
      <p:pic>
        <p:nvPicPr>
          <p:cNvPr id="21" name="Shape 21"/>
          <p:cNvPicPr preferRelativeResize="0"/>
          <p:nvPr/>
        </p:nvPicPr>
        <p:blipFill rotWithShape="1">
          <a:blip r:embed="rId2">
            <a:alphaModFix/>
          </a:blip>
          <a:srcRect/>
          <a:stretch/>
        </p:blipFill>
        <p:spPr>
          <a:xfrm>
            <a:off x="5838440" y="3158867"/>
            <a:ext cx="3322320" cy="2000250"/>
          </a:xfrm>
          <a:prstGeom prst="rect">
            <a:avLst/>
          </a:prstGeom>
          <a:noFill/>
          <a:ln>
            <a:noFill/>
          </a:ln>
        </p:spPr>
      </p:pic>
      <p:pic>
        <p:nvPicPr>
          <p:cNvPr id="22" name="Shape 22"/>
          <p:cNvPicPr preferRelativeResize="0"/>
          <p:nvPr/>
        </p:nvPicPr>
        <p:blipFill rotWithShape="1">
          <a:blip r:embed="rId3">
            <a:alphaModFix/>
          </a:blip>
          <a:srcRect/>
          <a:stretch/>
        </p:blipFill>
        <p:spPr>
          <a:xfrm>
            <a:off x="7249434" y="4654292"/>
            <a:ext cx="1823672" cy="401542"/>
          </a:xfrm>
          <a:prstGeom prst="rect">
            <a:avLst/>
          </a:prstGeom>
          <a:noFill/>
          <a:ln>
            <a:noFill/>
          </a:ln>
        </p:spPr>
      </p:pic>
    </p:spTree>
    <p:extLst>
      <p:ext uri="{BB962C8B-B14F-4D97-AF65-F5344CB8AC3E}">
        <p14:creationId xmlns:p14="http://schemas.microsoft.com/office/powerpoint/2010/main" val="390594173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lue Text Slide">
  <p:cSld name="3_Blue Text Slide">
    <p:spTree>
      <p:nvGrpSpPr>
        <p:cNvPr id="1" name="Shape 595"/>
        <p:cNvGrpSpPr/>
        <p:nvPr/>
      </p:nvGrpSpPr>
      <p:grpSpPr>
        <a:xfrm>
          <a:off x="0" y="0"/>
          <a:ext cx="0" cy="0"/>
          <a:chOff x="0" y="0"/>
          <a:chExt cx="0" cy="0"/>
        </a:xfrm>
      </p:grpSpPr>
      <p:sp>
        <p:nvSpPr>
          <p:cNvPr id="596" name="Shape 596"/>
          <p:cNvSpPr/>
          <p:nvPr/>
        </p:nvSpPr>
        <p:spPr>
          <a:xfrm rot="10800000" flipH="1">
            <a:off x="-1" y="85"/>
            <a:ext cx="9144000" cy="866400"/>
          </a:xfrm>
          <a:prstGeom prst="round1Rect">
            <a:avLst>
              <a:gd name="adj" fmla="val 50000"/>
            </a:avLst>
          </a:pr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597" name="Shape 597"/>
          <p:cNvSpPr txBox="1">
            <a:spLocks noGrp="1"/>
          </p:cNvSpPr>
          <p:nvPr>
            <p:ph type="title"/>
          </p:nvPr>
        </p:nvSpPr>
        <p:spPr>
          <a:xfrm>
            <a:off x="457200" y="270472"/>
            <a:ext cx="6726300" cy="548100"/>
          </a:xfrm>
          <a:prstGeom prst="rect">
            <a:avLst/>
          </a:prstGeom>
          <a:noFill/>
          <a:ln>
            <a:noFill/>
          </a:ln>
        </p:spPr>
        <p:txBody>
          <a:bodyPr spcFirstLastPara="1" wrap="square" lIns="91425" tIns="91425" rIns="91425" bIns="91425" anchor="b" anchorCtr="0"/>
          <a:lstStyle>
            <a:lvl1pPr marR="0" lvl="0" algn="l" rtl="0">
              <a:lnSpc>
                <a:spcPct val="9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pic>
        <p:nvPicPr>
          <p:cNvPr id="598" name="Shape 598" descr="line-dot-pattern@2x.png"/>
          <p:cNvPicPr preferRelativeResize="0"/>
          <p:nvPr/>
        </p:nvPicPr>
        <p:blipFill rotWithShape="1">
          <a:blip r:embed="rId2">
            <a:alphaModFix/>
          </a:blip>
          <a:srcRect l="4798" b="12648"/>
          <a:stretch/>
        </p:blipFill>
        <p:spPr>
          <a:xfrm rot="-5400000">
            <a:off x="7179812" y="-1097707"/>
            <a:ext cx="866487" cy="3061892"/>
          </a:xfrm>
          <a:prstGeom prst="rect">
            <a:avLst/>
          </a:prstGeom>
          <a:noFill/>
          <a:ln>
            <a:noFill/>
          </a:ln>
        </p:spPr>
      </p:pic>
      <p:sp>
        <p:nvSpPr>
          <p:cNvPr id="599" name="Shape 599"/>
          <p:cNvSpPr txBox="1">
            <a:spLocks noGrp="1"/>
          </p:cNvSpPr>
          <p:nvPr>
            <p:ph type="body" idx="1"/>
          </p:nvPr>
        </p:nvSpPr>
        <p:spPr>
          <a:xfrm>
            <a:off x="457200" y="1123949"/>
            <a:ext cx="8229600" cy="3477000"/>
          </a:xfrm>
          <a:prstGeom prst="rect">
            <a:avLst/>
          </a:prstGeom>
          <a:noFill/>
          <a:ln>
            <a:noFill/>
          </a:ln>
        </p:spPr>
        <p:txBody>
          <a:bodyPr spcFirstLastPara="1" wrap="square" lIns="91425" tIns="91425" rIns="91425" bIns="91425" anchor="t" anchorCtr="0"/>
          <a:lstStyle>
            <a:lvl1pPr marL="457200" marR="0" lvl="0" indent="-330200" algn="l" rtl="0">
              <a:lnSpc>
                <a:spcPct val="100000"/>
              </a:lnSpc>
              <a:spcBef>
                <a:spcPts val="280"/>
              </a:spcBef>
              <a:spcAft>
                <a:spcPts val="0"/>
              </a:spcAft>
              <a:buClr>
                <a:schemeClr val="accent5"/>
              </a:buClr>
              <a:buSzPts val="1600"/>
              <a:buFont typeface="Arial"/>
              <a:buChar char="•"/>
              <a:defRPr sz="1600" b="0" i="0" u="none" strike="noStrike" cap="none">
                <a:solidFill>
                  <a:schemeClr val="dk1"/>
                </a:solidFill>
                <a:latin typeface="Arial"/>
                <a:ea typeface="Arial"/>
                <a:cs typeface="Arial"/>
                <a:sym typeface="Arial"/>
              </a:defRPr>
            </a:lvl1pPr>
            <a:lvl2pPr marL="914400" marR="0" lvl="1" indent="-317500" algn="l" rtl="0">
              <a:lnSpc>
                <a:spcPct val="100000"/>
              </a:lnSpc>
              <a:spcBef>
                <a:spcPts val="500"/>
              </a:spcBef>
              <a:spcAft>
                <a:spcPts val="0"/>
              </a:spcAft>
              <a:buClr>
                <a:schemeClr val="accent5"/>
              </a:buClr>
              <a:buSzPts val="1400"/>
              <a:buFont typeface="Arial"/>
              <a:buChar char="–"/>
              <a:defRPr sz="1400" b="0" i="0" u="none" strike="noStrike" cap="none">
                <a:solidFill>
                  <a:schemeClr val="dk1"/>
                </a:solidFill>
                <a:latin typeface="Arial"/>
                <a:ea typeface="Arial"/>
                <a:cs typeface="Arial"/>
                <a:sym typeface="Arial"/>
              </a:defRPr>
            </a:lvl2pPr>
            <a:lvl3pPr marL="1371600" marR="0" lvl="2" indent="-304800" algn="l" rtl="0">
              <a:lnSpc>
                <a:spcPct val="100000"/>
              </a:lnSpc>
              <a:spcBef>
                <a:spcPts val="500"/>
              </a:spcBef>
              <a:spcAft>
                <a:spcPts val="0"/>
              </a:spcAft>
              <a:buClr>
                <a:schemeClr val="accent5"/>
              </a:buClr>
              <a:buSzPts val="1200"/>
              <a:buFont typeface="Arial"/>
              <a:buChar char="•"/>
              <a:defRPr sz="1200" b="0" i="0" u="none" strike="noStrike" cap="none">
                <a:solidFill>
                  <a:schemeClr val="dk1"/>
                </a:solidFill>
                <a:latin typeface="Arial"/>
                <a:ea typeface="Arial"/>
                <a:cs typeface="Arial"/>
                <a:sym typeface="Arial"/>
              </a:defRPr>
            </a:lvl3pPr>
            <a:lvl4pPr marL="1828800" marR="0" lvl="3" indent="-304800" algn="l" rtl="0">
              <a:lnSpc>
                <a:spcPct val="100000"/>
              </a:lnSpc>
              <a:spcBef>
                <a:spcPts val="500"/>
              </a:spcBef>
              <a:spcAft>
                <a:spcPts val="0"/>
              </a:spcAft>
              <a:buClr>
                <a:schemeClr val="accent5"/>
              </a:buClr>
              <a:buSzPts val="1200"/>
              <a:buFont typeface="Arial"/>
              <a:buChar char="–"/>
              <a:defRPr sz="1200" b="0" i="0" u="none" strike="noStrike" cap="none">
                <a:solidFill>
                  <a:schemeClr val="dk1"/>
                </a:solidFill>
                <a:latin typeface="Arial"/>
                <a:ea typeface="Arial"/>
                <a:cs typeface="Arial"/>
                <a:sym typeface="Arial"/>
              </a:defRPr>
            </a:lvl4pPr>
            <a:lvl5pPr marL="2286000" marR="0" lvl="4" indent="-304800" algn="l" rtl="0">
              <a:lnSpc>
                <a:spcPct val="100000"/>
              </a:lnSpc>
              <a:spcBef>
                <a:spcPts val="500"/>
              </a:spcBef>
              <a:spcAft>
                <a:spcPts val="0"/>
              </a:spcAft>
              <a:buClr>
                <a:schemeClr val="accent5"/>
              </a:buClr>
              <a:buSzPts val="1200"/>
              <a:buFont typeface="Arial"/>
              <a:buChar char="•"/>
              <a:defRPr sz="1200" b="0" i="0" u="none" strike="noStrike" cap="none">
                <a:solidFill>
                  <a:schemeClr val="dk1"/>
                </a:solidFill>
                <a:latin typeface="Arial"/>
                <a:ea typeface="Arial"/>
                <a:cs typeface="Arial"/>
                <a:sym typeface="Arial"/>
              </a:defRPr>
            </a:lvl5pPr>
            <a:lvl6pPr marL="2743200" marR="0" lvl="5" indent="-228600" algn="l" rtl="0">
              <a:lnSpc>
                <a:spcPct val="100000"/>
              </a:lnSpc>
              <a:spcBef>
                <a:spcPts val="5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pic>
        <p:nvPicPr>
          <p:cNvPr id="600" name="Shape 600"/>
          <p:cNvPicPr preferRelativeResize="0"/>
          <p:nvPr/>
        </p:nvPicPr>
        <p:blipFill rotWithShape="1">
          <a:blip r:embed="rId3">
            <a:alphaModFix/>
          </a:blip>
          <a:srcRect/>
          <a:stretch/>
        </p:blipFill>
        <p:spPr>
          <a:xfrm>
            <a:off x="6617524" y="4709160"/>
            <a:ext cx="2496313" cy="402710"/>
          </a:xfrm>
          <a:prstGeom prst="rect">
            <a:avLst/>
          </a:prstGeom>
          <a:noFill/>
          <a:ln>
            <a:noFill/>
          </a:ln>
        </p:spPr>
      </p:pic>
      <p:sp>
        <p:nvSpPr>
          <p:cNvPr id="601" name="Shape 601"/>
          <p:cNvSpPr txBox="1">
            <a:spLocks noGrp="1"/>
          </p:cNvSpPr>
          <p:nvPr>
            <p:ph type="sldNum" idx="12"/>
          </p:nvPr>
        </p:nvSpPr>
        <p:spPr>
          <a:xfrm>
            <a:off x="99060" y="4789170"/>
            <a:ext cx="289500" cy="274500"/>
          </a:xfrm>
          <a:prstGeom prst="rect">
            <a:avLst/>
          </a:prstGeom>
          <a:noFill/>
          <a:ln>
            <a:noFill/>
          </a:ln>
        </p:spPr>
        <p:txBody>
          <a:bodyPr spcFirstLastPara="1" wrap="square" lIns="91425" tIns="45700" rIns="91425" bIns="45700" anchor="b" anchorCtr="0">
            <a:noAutofit/>
          </a:bodyPr>
          <a:lstStyle>
            <a:lvl1pPr marL="0" marR="0" lvl="0" indent="0" algn="r" rtl="0">
              <a:lnSpc>
                <a:spcPct val="100000"/>
              </a:lnSpc>
              <a:spcBef>
                <a:spcPts val="0"/>
              </a:spcBef>
              <a:spcAft>
                <a:spcPts val="0"/>
              </a:spcAft>
              <a:buClr>
                <a:srgbClr val="BFBFBF"/>
              </a:buClr>
              <a:buSzPts val="600"/>
              <a:buFont typeface="Arial"/>
              <a:buNone/>
              <a:defRPr sz="600" b="0" i="0" u="none" strike="noStrike" cap="none">
                <a:solidFill>
                  <a:srgbClr val="BFBFBF"/>
                </a:solidFill>
                <a:latin typeface="Arial"/>
                <a:ea typeface="Arial"/>
                <a:cs typeface="Arial"/>
                <a:sym typeface="Arial"/>
              </a:defRPr>
            </a:lvl1pPr>
            <a:lvl2pPr marL="0" marR="0" lvl="1" indent="0" algn="r" rtl="0">
              <a:lnSpc>
                <a:spcPct val="100000"/>
              </a:lnSpc>
              <a:spcBef>
                <a:spcPts val="0"/>
              </a:spcBef>
              <a:spcAft>
                <a:spcPts val="0"/>
              </a:spcAft>
              <a:buClr>
                <a:srgbClr val="BFBFBF"/>
              </a:buClr>
              <a:buSzPts val="600"/>
              <a:buFont typeface="Arial"/>
              <a:buNone/>
              <a:defRPr sz="600" b="0" i="0" u="none" strike="noStrike" cap="none">
                <a:solidFill>
                  <a:srgbClr val="BFBFBF"/>
                </a:solidFill>
                <a:latin typeface="Arial"/>
                <a:ea typeface="Arial"/>
                <a:cs typeface="Arial"/>
                <a:sym typeface="Arial"/>
              </a:defRPr>
            </a:lvl2pPr>
            <a:lvl3pPr marL="0" marR="0" lvl="2" indent="0" algn="r" rtl="0">
              <a:lnSpc>
                <a:spcPct val="100000"/>
              </a:lnSpc>
              <a:spcBef>
                <a:spcPts val="0"/>
              </a:spcBef>
              <a:spcAft>
                <a:spcPts val="0"/>
              </a:spcAft>
              <a:buClr>
                <a:srgbClr val="BFBFBF"/>
              </a:buClr>
              <a:buSzPts val="600"/>
              <a:buFont typeface="Arial"/>
              <a:buNone/>
              <a:defRPr sz="600" b="0" i="0" u="none" strike="noStrike" cap="none">
                <a:solidFill>
                  <a:srgbClr val="BFBFBF"/>
                </a:solidFill>
                <a:latin typeface="Arial"/>
                <a:ea typeface="Arial"/>
                <a:cs typeface="Arial"/>
                <a:sym typeface="Arial"/>
              </a:defRPr>
            </a:lvl3pPr>
            <a:lvl4pPr marL="0" marR="0" lvl="3" indent="0" algn="r" rtl="0">
              <a:lnSpc>
                <a:spcPct val="100000"/>
              </a:lnSpc>
              <a:spcBef>
                <a:spcPts val="0"/>
              </a:spcBef>
              <a:spcAft>
                <a:spcPts val="0"/>
              </a:spcAft>
              <a:buClr>
                <a:srgbClr val="BFBFBF"/>
              </a:buClr>
              <a:buSzPts val="600"/>
              <a:buFont typeface="Arial"/>
              <a:buNone/>
              <a:defRPr sz="600" b="0" i="0" u="none" strike="noStrike" cap="none">
                <a:solidFill>
                  <a:srgbClr val="BFBFBF"/>
                </a:solidFill>
                <a:latin typeface="Arial"/>
                <a:ea typeface="Arial"/>
                <a:cs typeface="Arial"/>
                <a:sym typeface="Arial"/>
              </a:defRPr>
            </a:lvl4pPr>
            <a:lvl5pPr marL="0" marR="0" lvl="4" indent="0" algn="r" rtl="0">
              <a:lnSpc>
                <a:spcPct val="100000"/>
              </a:lnSpc>
              <a:spcBef>
                <a:spcPts val="0"/>
              </a:spcBef>
              <a:spcAft>
                <a:spcPts val="0"/>
              </a:spcAft>
              <a:buClr>
                <a:srgbClr val="BFBFBF"/>
              </a:buClr>
              <a:buSzPts val="600"/>
              <a:buFont typeface="Arial"/>
              <a:buNone/>
              <a:defRPr sz="600" b="0" i="0" u="none" strike="noStrike" cap="none">
                <a:solidFill>
                  <a:srgbClr val="BFBFBF"/>
                </a:solidFill>
                <a:latin typeface="Arial"/>
                <a:ea typeface="Arial"/>
                <a:cs typeface="Arial"/>
                <a:sym typeface="Arial"/>
              </a:defRPr>
            </a:lvl5pPr>
            <a:lvl6pPr marL="0" marR="0" lvl="5" indent="0" algn="r" rtl="0">
              <a:lnSpc>
                <a:spcPct val="100000"/>
              </a:lnSpc>
              <a:spcBef>
                <a:spcPts val="0"/>
              </a:spcBef>
              <a:spcAft>
                <a:spcPts val="0"/>
              </a:spcAft>
              <a:buClr>
                <a:srgbClr val="BFBFBF"/>
              </a:buClr>
              <a:buSzPts val="600"/>
              <a:buFont typeface="Arial"/>
              <a:buNone/>
              <a:defRPr sz="600" b="0" i="0" u="none" strike="noStrike" cap="none">
                <a:solidFill>
                  <a:srgbClr val="BFBFBF"/>
                </a:solidFill>
                <a:latin typeface="Arial"/>
                <a:ea typeface="Arial"/>
                <a:cs typeface="Arial"/>
                <a:sym typeface="Arial"/>
              </a:defRPr>
            </a:lvl6pPr>
            <a:lvl7pPr marL="0" marR="0" lvl="6" indent="0" algn="r" rtl="0">
              <a:lnSpc>
                <a:spcPct val="100000"/>
              </a:lnSpc>
              <a:spcBef>
                <a:spcPts val="0"/>
              </a:spcBef>
              <a:spcAft>
                <a:spcPts val="0"/>
              </a:spcAft>
              <a:buClr>
                <a:srgbClr val="BFBFBF"/>
              </a:buClr>
              <a:buSzPts val="600"/>
              <a:buFont typeface="Arial"/>
              <a:buNone/>
              <a:defRPr sz="600" b="0" i="0" u="none" strike="noStrike" cap="none">
                <a:solidFill>
                  <a:srgbClr val="BFBFBF"/>
                </a:solidFill>
                <a:latin typeface="Arial"/>
                <a:ea typeface="Arial"/>
                <a:cs typeface="Arial"/>
                <a:sym typeface="Arial"/>
              </a:defRPr>
            </a:lvl7pPr>
            <a:lvl8pPr marL="0" marR="0" lvl="7" indent="0" algn="r" rtl="0">
              <a:lnSpc>
                <a:spcPct val="100000"/>
              </a:lnSpc>
              <a:spcBef>
                <a:spcPts val="0"/>
              </a:spcBef>
              <a:spcAft>
                <a:spcPts val="0"/>
              </a:spcAft>
              <a:buClr>
                <a:srgbClr val="BFBFBF"/>
              </a:buClr>
              <a:buSzPts val="600"/>
              <a:buFont typeface="Arial"/>
              <a:buNone/>
              <a:defRPr sz="600" b="0" i="0" u="none" strike="noStrike" cap="none">
                <a:solidFill>
                  <a:srgbClr val="BFBFBF"/>
                </a:solidFill>
                <a:latin typeface="Arial"/>
                <a:ea typeface="Arial"/>
                <a:cs typeface="Arial"/>
                <a:sym typeface="Arial"/>
              </a:defRPr>
            </a:lvl8pPr>
            <a:lvl9pPr marL="0" marR="0" lvl="8" indent="0" algn="r" rtl="0">
              <a:lnSpc>
                <a:spcPct val="100000"/>
              </a:lnSpc>
              <a:spcBef>
                <a:spcPts val="0"/>
              </a:spcBef>
              <a:spcAft>
                <a:spcPts val="0"/>
              </a:spcAft>
              <a:buClr>
                <a:srgbClr val="BFBFBF"/>
              </a:buClr>
              <a:buSzPts val="600"/>
              <a:buFont typeface="Arial"/>
              <a:buNone/>
              <a:defRPr sz="600" b="0" i="0" u="none" strike="noStrike" cap="none">
                <a:solidFill>
                  <a:srgbClr val="BFBFBF"/>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
        <p:nvSpPr>
          <p:cNvPr id="602" name="Shape 602"/>
          <p:cNvSpPr txBox="1">
            <a:spLocks noGrp="1"/>
          </p:cNvSpPr>
          <p:nvPr>
            <p:ph type="dt" idx="10"/>
          </p:nvPr>
        </p:nvSpPr>
        <p:spPr>
          <a:xfrm>
            <a:off x="474791" y="4790122"/>
            <a:ext cx="2057400" cy="274500"/>
          </a:xfrm>
          <a:prstGeom prst="rect">
            <a:avLst/>
          </a:prstGeom>
          <a:noFill/>
          <a:ln>
            <a:noFill/>
          </a:ln>
        </p:spPr>
        <p:txBody>
          <a:bodyPr spcFirstLastPara="1" wrap="square" lIns="91425" tIns="91425" rIns="91425" bIns="91425" anchor="b" anchorCtr="0"/>
          <a:lstStyle>
            <a:lvl1pPr marR="0" lvl="0" algn="l" rtl="0">
              <a:lnSpc>
                <a:spcPct val="100000"/>
              </a:lnSpc>
              <a:spcBef>
                <a:spcPts val="0"/>
              </a:spcBef>
              <a:spcAft>
                <a:spcPts val="0"/>
              </a:spcAft>
              <a:buClr>
                <a:srgbClr val="BFBFBF"/>
              </a:buClr>
              <a:buSzPts val="600"/>
              <a:buFont typeface="Arial"/>
              <a:buNone/>
              <a:defRPr sz="600" b="0" i="0" u="none" strike="noStrike" cap="none">
                <a:solidFill>
                  <a:srgbClr val="BFBFB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pic>
        <p:nvPicPr>
          <p:cNvPr id="603" name="Shape 603"/>
          <p:cNvPicPr preferRelativeResize="0"/>
          <p:nvPr/>
        </p:nvPicPr>
        <p:blipFill rotWithShape="1">
          <a:blip r:embed="rId4">
            <a:alphaModFix amt="3000"/>
          </a:blip>
          <a:srcRect r="11268"/>
          <a:stretch/>
        </p:blipFill>
        <p:spPr>
          <a:xfrm rot="5400000">
            <a:off x="227748" y="2081119"/>
            <a:ext cx="2860272" cy="3264494"/>
          </a:xfrm>
          <a:prstGeom prst="rect">
            <a:avLst/>
          </a:prstGeom>
          <a:noFill/>
          <a:ln>
            <a:noFill/>
          </a:ln>
        </p:spPr>
      </p:pic>
      <p:sp>
        <p:nvSpPr>
          <p:cNvPr id="604" name="Shape 604"/>
          <p:cNvSpPr txBox="1">
            <a:spLocks noGrp="1"/>
          </p:cNvSpPr>
          <p:nvPr>
            <p:ph type="ftr" idx="11"/>
          </p:nvPr>
        </p:nvSpPr>
        <p:spPr>
          <a:xfrm>
            <a:off x="3028950" y="4789169"/>
            <a:ext cx="3086100" cy="274500"/>
          </a:xfrm>
          <a:prstGeom prst="rect">
            <a:avLst/>
          </a:prstGeom>
          <a:noFill/>
          <a:ln>
            <a:noFill/>
          </a:ln>
        </p:spPr>
        <p:txBody>
          <a:bodyPr spcFirstLastPara="1" wrap="square" lIns="91425" tIns="91425" rIns="91425" bIns="91425" anchor="b" anchorCtr="0"/>
          <a:lstStyle>
            <a:lvl1pPr marR="0" lvl="0" algn="ctr" rtl="0">
              <a:lnSpc>
                <a:spcPct val="100000"/>
              </a:lnSpc>
              <a:spcBef>
                <a:spcPts val="0"/>
              </a:spcBef>
              <a:spcAft>
                <a:spcPts val="0"/>
              </a:spcAft>
              <a:buClr>
                <a:srgbClr val="BFBFBF"/>
              </a:buClr>
              <a:buSzPts val="600"/>
              <a:buFont typeface="Arial"/>
              <a:buNone/>
              <a:defRPr sz="600" b="0" i="0" u="none" strike="noStrike" cap="none">
                <a:solidFill>
                  <a:srgbClr val="BFBFB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318150344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Orange Text Slide">
    <p:spTree>
      <p:nvGrpSpPr>
        <p:cNvPr id="1" name="Shape 75"/>
        <p:cNvGrpSpPr/>
        <p:nvPr/>
      </p:nvGrpSpPr>
      <p:grpSpPr>
        <a:xfrm>
          <a:off x="0" y="0"/>
          <a:ext cx="0" cy="0"/>
          <a:chOff x="0" y="0"/>
          <a:chExt cx="0" cy="0"/>
        </a:xfrm>
      </p:grpSpPr>
      <p:sp>
        <p:nvSpPr>
          <p:cNvPr id="76" name="Shape 76"/>
          <p:cNvSpPr/>
          <p:nvPr/>
        </p:nvSpPr>
        <p:spPr>
          <a:xfrm>
            <a:off x="0" y="1"/>
            <a:ext cx="9144000" cy="914399"/>
          </a:xfrm>
          <a:prstGeom prst="rect">
            <a:avLst/>
          </a:prstGeom>
          <a:solidFill>
            <a:schemeClr val="accent1"/>
          </a:solidFill>
          <a:ln>
            <a:noFill/>
          </a:ln>
        </p:spPr>
        <p:txBody>
          <a:bodyPr lIns="91425" tIns="45700" rIns="91425" bIns="45700" anchor="ctr" anchorCtr="0">
            <a:noAutofit/>
          </a:bodyPr>
          <a:lstStyle/>
          <a:p>
            <a:pPr algn="ctr" defTabSz="914378">
              <a:buClr>
                <a:srgbClr val="000000"/>
              </a:buClr>
              <a:buFont typeface="Arial"/>
              <a:buNone/>
            </a:pPr>
            <a:endParaRPr sz="1400" kern="0">
              <a:solidFill>
                <a:srgbClr val="FFFFFF"/>
              </a:solidFill>
              <a:ea typeface="Arial"/>
              <a:cs typeface="Arial"/>
              <a:sym typeface="Arial"/>
            </a:endParaRPr>
          </a:p>
        </p:txBody>
      </p:sp>
      <p:sp>
        <p:nvSpPr>
          <p:cNvPr id="77" name="Shape 77"/>
          <p:cNvSpPr txBox="1">
            <a:spLocks noGrp="1"/>
          </p:cNvSpPr>
          <p:nvPr>
            <p:ph type="title"/>
          </p:nvPr>
        </p:nvSpPr>
        <p:spPr>
          <a:xfrm>
            <a:off x="457200" y="205979"/>
            <a:ext cx="8229600" cy="689370"/>
          </a:xfrm>
          <a:prstGeom prst="rect">
            <a:avLst/>
          </a:prstGeom>
          <a:noFill/>
          <a:ln>
            <a:noFill/>
          </a:ln>
        </p:spPr>
        <p:txBody>
          <a:bodyPr lIns="91425" tIns="91425" rIns="91425" bIns="91425" anchor="t" anchorCtr="0"/>
          <a:lstStyle>
            <a:lvl1pPr marL="0" marR="0" lvl="0" indent="0" algn="l" rtl="0">
              <a:spcBef>
                <a:spcPts val="0"/>
              </a:spcBef>
              <a:buClr>
                <a:schemeClr val="lt1"/>
              </a:buClr>
              <a:buFont typeface="Arial"/>
              <a:buNone/>
              <a:defRPr sz="3200" b="0" i="0" u="none" strike="noStrike" cap="none">
                <a:solidFill>
                  <a:schemeClr val="lt1"/>
                </a:solidFill>
                <a:latin typeface="Arial"/>
                <a:ea typeface="Arial"/>
                <a:cs typeface="Arial"/>
                <a:sym typeface="A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78" name="Shape 78"/>
          <p:cNvSpPr txBox="1">
            <a:spLocks noGrp="1"/>
          </p:cNvSpPr>
          <p:nvPr>
            <p:ph type="body" idx="1"/>
          </p:nvPr>
        </p:nvSpPr>
        <p:spPr>
          <a:xfrm>
            <a:off x="457200" y="2038350"/>
            <a:ext cx="8229600" cy="2362200"/>
          </a:xfrm>
          <a:prstGeom prst="rect">
            <a:avLst/>
          </a:prstGeom>
          <a:noFill/>
          <a:ln>
            <a:noFill/>
          </a:ln>
        </p:spPr>
        <p:txBody>
          <a:bodyPr lIns="91425" tIns="91425" rIns="91425" bIns="91425" anchor="t" anchorCtr="0"/>
          <a:lstStyle>
            <a:lvl1pPr marL="342892" marR="0" lvl="0" indent="-253994" algn="l" rtl="0">
              <a:spcBef>
                <a:spcPts val="280"/>
              </a:spcBef>
              <a:buClr>
                <a:schemeClr val="accent1"/>
              </a:buClr>
              <a:buSzPct val="100000"/>
              <a:buFont typeface="Arial"/>
              <a:buChar char="•"/>
              <a:defRPr sz="1400" b="0" i="0" u="none" strike="noStrike" cap="none">
                <a:solidFill>
                  <a:schemeClr val="dk1"/>
                </a:solidFill>
                <a:latin typeface="Arial"/>
                <a:ea typeface="Arial"/>
                <a:cs typeface="Arial"/>
                <a:sym typeface="Arial"/>
              </a:defRPr>
            </a:lvl1pPr>
            <a:lvl2pPr marL="742931" marR="0" lvl="1" indent="-196845" algn="l" rtl="0">
              <a:spcBef>
                <a:spcPts val="280"/>
              </a:spcBef>
              <a:buClr>
                <a:schemeClr val="accent1"/>
              </a:buClr>
              <a:buSzPct val="100000"/>
              <a:buFont typeface="Arial"/>
              <a:buChar char="•"/>
              <a:defRPr sz="1400" b="0" i="0" u="none" strike="noStrike" cap="none">
                <a:solidFill>
                  <a:schemeClr val="dk1"/>
                </a:solidFill>
                <a:latin typeface="Arial"/>
                <a:ea typeface="Arial"/>
                <a:cs typeface="Arial"/>
                <a:sym typeface="Arial"/>
              </a:defRPr>
            </a:lvl2pPr>
            <a:lvl3pPr marL="1142972" marR="0" lvl="2" indent="-139697" algn="l" rtl="0">
              <a:spcBef>
                <a:spcPts val="280"/>
              </a:spcBef>
              <a:buClr>
                <a:schemeClr val="accent2"/>
              </a:buClr>
              <a:buSzPct val="100000"/>
              <a:buFont typeface="Arial"/>
              <a:buChar char="•"/>
              <a:defRPr sz="1400" b="0" i="0" u="none" strike="noStrike" cap="none">
                <a:solidFill>
                  <a:schemeClr val="dk1"/>
                </a:solidFill>
                <a:latin typeface="Arial"/>
                <a:ea typeface="Arial"/>
                <a:cs typeface="Arial"/>
                <a:sym typeface="Arial"/>
              </a:defRPr>
            </a:lvl3pPr>
            <a:lvl4pPr marL="1600160" marR="0" lvl="3" indent="-139697" algn="l" rtl="0">
              <a:spcBef>
                <a:spcPts val="280"/>
              </a:spcBef>
              <a:buClr>
                <a:schemeClr val="accent2"/>
              </a:buClr>
              <a:buSzPct val="100000"/>
              <a:buFont typeface="Arial"/>
              <a:buChar char="•"/>
              <a:defRPr sz="1400" b="0" i="0" u="none" strike="noStrike" cap="none">
                <a:solidFill>
                  <a:schemeClr val="dk1"/>
                </a:solidFill>
                <a:latin typeface="Arial"/>
                <a:ea typeface="Arial"/>
                <a:cs typeface="Arial"/>
                <a:sym typeface="Arial"/>
              </a:defRPr>
            </a:lvl4pPr>
            <a:lvl5pPr marL="2057348" marR="0" lvl="4" indent="-139697" algn="l" rtl="0">
              <a:spcBef>
                <a:spcPts val="280"/>
              </a:spcBef>
              <a:buClr>
                <a:schemeClr val="accent2"/>
              </a:buClr>
              <a:buSzPct val="100000"/>
              <a:buFont typeface="Arial"/>
              <a:buChar char="•"/>
              <a:defRPr sz="1400" b="0" i="0" u="none" strike="noStrike" cap="none">
                <a:solidFill>
                  <a:schemeClr val="dk1"/>
                </a:solidFill>
                <a:latin typeface="Arial"/>
                <a:ea typeface="Arial"/>
                <a:cs typeface="Arial"/>
                <a:sym typeface="Arial"/>
              </a:defRPr>
            </a:lvl5pPr>
            <a:lvl6pPr marL="2514537" marR="0" lvl="5" indent="-101597"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726" marR="0" lvl="6" indent="-101597"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8915" marR="0" lvl="7" indent="-101597"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103" marR="0" lvl="8" indent="-101597"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lang="en-US" dirty="0"/>
          </a:p>
          <a:p>
            <a:pPr lvl="1"/>
            <a:endParaRPr dirty="0"/>
          </a:p>
        </p:txBody>
      </p:sp>
      <p:pic>
        <p:nvPicPr>
          <p:cNvPr id="79" name="Shape 79" descr="line-dot-pattern@2x.png"/>
          <p:cNvPicPr preferRelativeResize="0"/>
          <p:nvPr/>
        </p:nvPicPr>
        <p:blipFill rotWithShape="1">
          <a:blip r:embed="rId2">
            <a:alphaModFix/>
          </a:blip>
          <a:srcRect/>
          <a:stretch/>
        </p:blipFill>
        <p:spPr>
          <a:xfrm rot="-5400000">
            <a:off x="6936316" y="-1297518"/>
            <a:ext cx="910169" cy="3505200"/>
          </a:xfrm>
          <a:prstGeom prst="rect">
            <a:avLst/>
          </a:prstGeom>
          <a:noFill/>
          <a:ln>
            <a:noFill/>
          </a:ln>
        </p:spPr>
      </p:pic>
      <p:sp>
        <p:nvSpPr>
          <p:cNvPr id="80" name="Shape 80"/>
          <p:cNvSpPr txBox="1">
            <a:spLocks noGrp="1"/>
          </p:cNvSpPr>
          <p:nvPr>
            <p:ph type="body" idx="2"/>
          </p:nvPr>
        </p:nvSpPr>
        <p:spPr>
          <a:xfrm>
            <a:off x="457200" y="1123950"/>
            <a:ext cx="8229600" cy="762000"/>
          </a:xfrm>
          <a:prstGeom prst="rect">
            <a:avLst/>
          </a:prstGeom>
          <a:noFill/>
          <a:ln>
            <a:noFill/>
          </a:ln>
        </p:spPr>
        <p:txBody>
          <a:bodyPr lIns="91425" tIns="91425" rIns="91425" bIns="91425" anchor="t" anchorCtr="0"/>
          <a:lstStyle>
            <a:lvl1pPr marL="0" marR="0" lvl="0" indent="0" algn="l" rtl="0">
              <a:spcBef>
                <a:spcPts val="560"/>
              </a:spcBef>
              <a:buClr>
                <a:schemeClr val="accent2"/>
              </a:buClr>
              <a:buFont typeface="Arial"/>
              <a:buNone/>
              <a:defRPr sz="2800" b="0" i="0" u="none" strike="noStrike" cap="none">
                <a:solidFill>
                  <a:schemeClr val="accent1"/>
                </a:solidFill>
                <a:latin typeface="Arial"/>
                <a:ea typeface="Arial"/>
                <a:cs typeface="Arial"/>
                <a:sym typeface="Arial"/>
              </a:defRPr>
            </a:lvl1pPr>
            <a:lvl2pPr marL="457189" marR="0" lvl="1" indent="0" algn="l" rtl="0">
              <a:spcBef>
                <a:spcPts val="560"/>
              </a:spcBef>
              <a:buClr>
                <a:schemeClr val="dk1"/>
              </a:buClr>
              <a:buFont typeface="Arial"/>
              <a:buNone/>
              <a:defRPr sz="2800" b="0" i="0" u="none" strike="noStrike" cap="none">
                <a:solidFill>
                  <a:schemeClr val="dk1"/>
                </a:solidFill>
                <a:latin typeface="Calibri"/>
                <a:ea typeface="Calibri"/>
                <a:cs typeface="Calibri"/>
                <a:sym typeface="Calibri"/>
              </a:defRPr>
            </a:lvl2pPr>
            <a:lvl3pPr marL="914378" marR="0" lvl="2" indent="0" algn="l" rtl="0">
              <a:spcBef>
                <a:spcPts val="480"/>
              </a:spcBef>
              <a:buClr>
                <a:schemeClr val="dk1"/>
              </a:buClr>
              <a:buFont typeface="Arial"/>
              <a:buNone/>
              <a:defRPr sz="2400" b="0" i="0" u="none" strike="noStrike" cap="none">
                <a:solidFill>
                  <a:schemeClr val="dk1"/>
                </a:solidFill>
                <a:latin typeface="Calibri"/>
                <a:ea typeface="Calibri"/>
                <a:cs typeface="Calibri"/>
                <a:sym typeface="Calibri"/>
              </a:defRPr>
            </a:lvl3pPr>
            <a:lvl4pPr marL="1371566" marR="0" lvl="3"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4pPr>
            <a:lvl5pPr marL="1828754" marR="0" lvl="4"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5pPr>
            <a:lvl6pPr marL="2514537" marR="0" lvl="5" indent="-101597"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726" marR="0" lvl="6" indent="-101597"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8915" marR="0" lvl="7" indent="-101597"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103" marR="0" lvl="8" indent="-101597"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1" name="Shape 81"/>
          <p:cNvSpPr txBox="1">
            <a:spLocks noGrp="1"/>
          </p:cNvSpPr>
          <p:nvPr>
            <p:ph type="ftr" idx="11"/>
          </p:nvPr>
        </p:nvSpPr>
        <p:spPr>
          <a:xfrm>
            <a:off x="289081" y="4784541"/>
            <a:ext cx="1371599" cy="274636"/>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BFBFBF"/>
              </a:buClr>
              <a:buFont typeface="Arial"/>
              <a:buNone/>
              <a:defRPr sz="600" b="0" i="0" u="none" strike="noStrike" cap="none">
                <a:solidFill>
                  <a:srgbClr val="BFBFBF"/>
                </a:solidFill>
                <a:latin typeface="Arial"/>
                <a:ea typeface="Arial"/>
                <a:cs typeface="Arial"/>
                <a:sym typeface="Arial"/>
              </a:defRPr>
            </a:lvl1pPr>
            <a:lvl2pPr marL="457189"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914378"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1371566"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1828754"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2285943"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2743132"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320032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3657509"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r>
              <a:rPr lang="en-US"/>
              <a:t>© DataStax 2018, All Rights Reserved.</a:t>
            </a:r>
            <a:endParaRPr/>
          </a:p>
        </p:txBody>
      </p:sp>
      <p:sp>
        <p:nvSpPr>
          <p:cNvPr id="82" name="Shape 82"/>
          <p:cNvSpPr txBox="1">
            <a:spLocks noGrp="1"/>
          </p:cNvSpPr>
          <p:nvPr>
            <p:ph type="sldNum" idx="12"/>
          </p:nvPr>
        </p:nvSpPr>
        <p:spPr>
          <a:xfrm>
            <a:off x="43201" y="4784541"/>
            <a:ext cx="274319" cy="274636"/>
          </a:xfrm>
          <a:prstGeom prst="rect">
            <a:avLst/>
          </a:prstGeom>
          <a:noFill/>
          <a:ln>
            <a:noFill/>
          </a:ln>
        </p:spPr>
        <p:txBody>
          <a:bodyPr lIns="91425" tIns="45700" rIns="91425" bIns="45700" anchor="b" anchorCtr="0">
            <a:noAutofit/>
          </a:bodyPr>
          <a:lstStyle/>
          <a:p>
            <a:pPr algn="ctr">
              <a:buClr>
                <a:srgbClr val="BFBFBF"/>
              </a:buClr>
              <a:buSzPct val="25000"/>
              <a:buFont typeface="Arial"/>
              <a:buNone/>
            </a:pPr>
            <a:fld id="{00000000-1234-1234-1234-123412341234}" type="slidenum">
              <a:rPr lang="en" sz="600">
                <a:solidFill>
                  <a:srgbClr val="BFBFBF"/>
                </a:solidFill>
              </a:rPr>
              <a:pPr algn="ctr">
                <a:buClr>
                  <a:srgbClr val="BFBFBF"/>
                </a:buClr>
                <a:buSzPct val="25000"/>
                <a:buFont typeface="Arial"/>
                <a:buNone/>
              </a:pPr>
              <a:t>‹#›</a:t>
            </a:fld>
            <a:endParaRPr lang="en" sz="600" dirty="0">
              <a:solidFill>
                <a:srgbClr val="BFBFBF"/>
              </a:solidFill>
            </a:endParaRPr>
          </a:p>
        </p:txBody>
      </p:sp>
    </p:spTree>
    <p:extLst>
      <p:ext uri="{BB962C8B-B14F-4D97-AF65-F5344CB8AC3E}">
        <p14:creationId xmlns:p14="http://schemas.microsoft.com/office/powerpoint/2010/main" val="129997943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10" name="Title 9"/>
          <p:cNvSpPr>
            <a:spLocks noGrp="1"/>
          </p:cNvSpPr>
          <p:nvPr>
            <p:ph type="title" hasCustomPrompt="1"/>
          </p:nvPr>
        </p:nvSpPr>
        <p:spPr/>
        <p:txBody>
          <a:bodyPr/>
          <a:lstStyle/>
          <a:p>
            <a:r>
              <a:rPr lang="en-US" dirty="0"/>
              <a:t>Title Style</a:t>
            </a:r>
          </a:p>
        </p:txBody>
      </p:sp>
      <p:sp>
        <p:nvSpPr>
          <p:cNvPr id="2" name="Date Placeholder 1"/>
          <p:cNvSpPr>
            <a:spLocks noGrp="1"/>
          </p:cNvSpPr>
          <p:nvPr>
            <p:ph type="dt" sz="half" idx="10"/>
          </p:nvPr>
        </p:nvSpPr>
        <p:spPr/>
        <p:txBody>
          <a:bodyPr/>
          <a:lstStyle/>
          <a:p>
            <a:endParaRPr lang="en-US" dirty="0">
              <a:solidFill>
                <a:prstClr val="white">
                  <a:lumMod val="75000"/>
                </a:prstClr>
              </a:solidFill>
            </a:endParaRPr>
          </a:p>
        </p:txBody>
      </p:sp>
      <p:sp>
        <p:nvSpPr>
          <p:cNvPr id="4" name="Footer Placeholder 3"/>
          <p:cNvSpPr>
            <a:spLocks noGrp="1"/>
          </p:cNvSpPr>
          <p:nvPr>
            <p:ph type="ftr" sz="quarter" idx="11"/>
          </p:nvPr>
        </p:nvSpPr>
        <p:spPr/>
        <p:txBody>
          <a:bodyPr/>
          <a:lstStyle/>
          <a:p>
            <a:r>
              <a:rPr lang="en-US">
                <a:solidFill>
                  <a:prstClr val="white">
                    <a:lumMod val="75000"/>
                  </a:prstClr>
                </a:solidFill>
                <a:ea typeface="ＭＳ Ｐゴシック" charset="0"/>
              </a:rPr>
              <a:t>© DataStax 2018, All Rights Reserved.</a:t>
            </a:r>
            <a:endParaRPr lang="en-US" dirty="0">
              <a:solidFill>
                <a:prstClr val="white">
                  <a:lumMod val="75000"/>
                </a:prstClr>
              </a:solidFill>
              <a:ea typeface="ＭＳ Ｐゴシック" charset="0"/>
            </a:endParaRPr>
          </a:p>
        </p:txBody>
      </p:sp>
      <p:sp>
        <p:nvSpPr>
          <p:cNvPr id="5" name="Slide Number Placeholder 4"/>
          <p:cNvSpPr>
            <a:spLocks noGrp="1"/>
          </p:cNvSpPr>
          <p:nvPr>
            <p:ph type="sldNum" sz="quarter" idx="12"/>
          </p:nvPr>
        </p:nvSpPr>
        <p:spPr/>
        <p:txBody>
          <a:bodyPr/>
          <a:lstStyle/>
          <a:p>
            <a:fld id="{2066355A-084C-D24E-9AD2-7E4FC41EA627}" type="slidenum">
              <a:rPr lang="en-US" smtClean="0">
                <a:solidFill>
                  <a:prstClr val="white">
                    <a:lumMod val="75000"/>
                  </a:prstClr>
                </a:solidFill>
              </a:rPr>
              <a:pPr/>
              <a:t>‹#›</a:t>
            </a:fld>
            <a:endParaRPr lang="en-US" dirty="0">
              <a:solidFill>
                <a:prstClr val="white">
                  <a:lumMod val="75000"/>
                </a:prstClr>
              </a:solidFill>
            </a:endParaRPr>
          </a:p>
        </p:txBody>
      </p:sp>
    </p:spTree>
    <p:extLst>
      <p:ext uri="{BB962C8B-B14F-4D97-AF65-F5344CB8AC3E}">
        <p14:creationId xmlns:p14="http://schemas.microsoft.com/office/powerpoint/2010/main" val="22006298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mage Slide 2">
    <p:spTree>
      <p:nvGrpSpPr>
        <p:cNvPr id="1" name="Shape 61"/>
        <p:cNvGrpSpPr/>
        <p:nvPr/>
      </p:nvGrpSpPr>
      <p:grpSpPr>
        <a:xfrm>
          <a:off x="0" y="0"/>
          <a:ext cx="0" cy="0"/>
          <a:chOff x="0" y="0"/>
          <a:chExt cx="0" cy="0"/>
        </a:xfrm>
      </p:grpSpPr>
      <p:sp>
        <p:nvSpPr>
          <p:cNvPr id="11" name="Round Single Corner Rectangle 10"/>
          <p:cNvSpPr/>
          <p:nvPr userDrawn="1"/>
        </p:nvSpPr>
        <p:spPr>
          <a:xfrm rot="5400000">
            <a:off x="405812" y="-405814"/>
            <a:ext cx="5143501" cy="5955129"/>
          </a:xfrm>
          <a:prstGeom prst="round1Rect">
            <a:avLst>
              <a:gd name="adj" fmla="val 0"/>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p:cNvPicPr>
            <a:picLocks noChangeAspect="1"/>
          </p:cNvPicPr>
          <p:nvPr userDrawn="1"/>
        </p:nvPicPr>
        <p:blipFill>
          <a:blip r:embed="rId2">
            <a:alphaModFix amt="3000"/>
            <a:extLst>
              <a:ext uri="{28A0092B-C50C-407E-A947-70E740481C1C}">
                <a14:useLocalDpi xmlns:a14="http://schemas.microsoft.com/office/drawing/2010/main"/>
              </a:ext>
            </a:extLst>
          </a:blip>
          <a:stretch>
            <a:fillRect/>
          </a:stretch>
        </p:blipFill>
        <p:spPr>
          <a:xfrm rot="16200000" flipH="1">
            <a:off x="1773973" y="1788839"/>
            <a:ext cx="3817970" cy="3866606"/>
          </a:xfrm>
          <a:prstGeom prst="rect">
            <a:avLst/>
          </a:prstGeom>
        </p:spPr>
      </p:pic>
      <p:pic>
        <p:nvPicPr>
          <p:cNvPr id="12" name="Picture 11"/>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6617524" y="4709160"/>
            <a:ext cx="2496312" cy="402710"/>
          </a:xfrm>
          <a:prstGeom prst="rect">
            <a:avLst/>
          </a:prstGeom>
        </p:spPr>
      </p:pic>
      <p:sp>
        <p:nvSpPr>
          <p:cNvPr id="18" name="Picture Placeholder 17"/>
          <p:cNvSpPr>
            <a:spLocks noGrp="1" noChangeAspect="1"/>
          </p:cNvSpPr>
          <p:nvPr>
            <p:ph type="pic" sz="quarter" idx="13"/>
          </p:nvPr>
        </p:nvSpPr>
        <p:spPr>
          <a:xfrm>
            <a:off x="3287722" y="605790"/>
            <a:ext cx="5856278" cy="3931920"/>
          </a:xfrm>
          <a:custGeom>
            <a:avLst/>
            <a:gdLst>
              <a:gd name="connsiteX0" fmla="*/ 1737360 w 5175315"/>
              <a:gd name="connsiteY0" fmla="*/ 0 h 3474720"/>
              <a:gd name="connsiteX1" fmla="*/ 2582944 w 5175315"/>
              <a:gd name="connsiteY1" fmla="*/ 0 h 3474720"/>
              <a:gd name="connsiteX2" fmla="*/ 2646104 w 5175315"/>
              <a:gd name="connsiteY2" fmla="*/ 0 h 3474720"/>
              <a:gd name="connsiteX3" fmla="*/ 5175315 w 5175315"/>
              <a:gd name="connsiteY3" fmla="*/ 0 h 3474720"/>
              <a:gd name="connsiteX4" fmla="*/ 5175315 w 5175315"/>
              <a:gd name="connsiteY4" fmla="*/ 3474720 h 3474720"/>
              <a:gd name="connsiteX5" fmla="*/ 2646104 w 5175315"/>
              <a:gd name="connsiteY5" fmla="*/ 3474720 h 3474720"/>
              <a:gd name="connsiteX6" fmla="*/ 2582944 w 5175315"/>
              <a:gd name="connsiteY6" fmla="*/ 3474720 h 3474720"/>
              <a:gd name="connsiteX7" fmla="*/ 1737360 w 5175315"/>
              <a:gd name="connsiteY7" fmla="*/ 3474720 h 3474720"/>
              <a:gd name="connsiteX8" fmla="*/ 0 w 5175315"/>
              <a:gd name="connsiteY8" fmla="*/ 1737360 h 3474720"/>
              <a:gd name="connsiteX9" fmla="*/ 1737360 w 5175315"/>
              <a:gd name="connsiteY9" fmla="*/ 0 h 3474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75315" h="3474720">
                <a:moveTo>
                  <a:pt x="1737360" y="0"/>
                </a:moveTo>
                <a:lnTo>
                  <a:pt x="2582944" y="0"/>
                </a:lnTo>
                <a:lnTo>
                  <a:pt x="2646104" y="0"/>
                </a:lnTo>
                <a:lnTo>
                  <a:pt x="5175315" y="0"/>
                </a:lnTo>
                <a:lnTo>
                  <a:pt x="5175315" y="3474720"/>
                </a:lnTo>
                <a:lnTo>
                  <a:pt x="2646104" y="3474720"/>
                </a:lnTo>
                <a:lnTo>
                  <a:pt x="2582944" y="3474720"/>
                </a:lnTo>
                <a:lnTo>
                  <a:pt x="1737360" y="3474720"/>
                </a:lnTo>
                <a:cubicBezTo>
                  <a:pt x="777843" y="3474720"/>
                  <a:pt x="0" y="2696877"/>
                  <a:pt x="0" y="1737360"/>
                </a:cubicBezTo>
                <a:cubicBezTo>
                  <a:pt x="0" y="777843"/>
                  <a:pt x="777843" y="0"/>
                  <a:pt x="1737360" y="0"/>
                </a:cubicBezTo>
                <a:close/>
              </a:path>
            </a:pathLst>
          </a:custGeom>
          <a:solidFill>
            <a:schemeClr val="accent1"/>
          </a:solidFill>
          <a:ln w="127000">
            <a:solidFill>
              <a:schemeClr val="bg2">
                <a:lumMod val="40000"/>
                <a:lumOff val="60000"/>
                <a:alpha val="30000"/>
              </a:schemeClr>
            </a:solidFill>
          </a:ln>
        </p:spPr>
        <p:txBody>
          <a:bodyPr wrap="square">
            <a:noAutofit/>
          </a:bodyPr>
          <a:lstStyle/>
          <a:p>
            <a:r>
              <a:rPr lang="en-US"/>
              <a:t>Drag picture to placeholder or click icon to add</a:t>
            </a:r>
            <a:endParaRPr lang="en-US" dirty="0"/>
          </a:p>
        </p:txBody>
      </p:sp>
      <p:sp>
        <p:nvSpPr>
          <p:cNvPr id="64" name="Shape 64"/>
          <p:cNvSpPr txBox="1">
            <a:spLocks noGrp="1"/>
          </p:cNvSpPr>
          <p:nvPr>
            <p:ph type="title"/>
          </p:nvPr>
        </p:nvSpPr>
        <p:spPr>
          <a:xfrm>
            <a:off x="317400" y="1922250"/>
            <a:ext cx="2767706" cy="1299000"/>
          </a:xfrm>
          <a:prstGeom prst="rect">
            <a:avLst/>
          </a:prstGeom>
          <a:noFill/>
          <a:ln>
            <a:noFill/>
          </a:ln>
        </p:spPr>
        <p:txBody>
          <a:bodyPr spcFirstLastPara="1" wrap="square" lIns="0" tIns="91425" rIns="91425" bIns="91425" anchor="ctr" anchorCtr="0"/>
          <a:lstStyle>
            <a:lvl1pPr marL="0" marR="0" lvl="0" indent="0" algn="l" rtl="0">
              <a:lnSpc>
                <a:spcPct val="90000"/>
              </a:lnSpc>
              <a:spcBef>
                <a:spcPts val="0"/>
              </a:spcBef>
              <a:spcAft>
                <a:spcPts val="0"/>
              </a:spcAft>
              <a:buClr>
                <a:schemeClr val="lt1"/>
              </a:buClr>
              <a:buSzPts val="1400"/>
              <a:buFont typeface="Arial"/>
              <a:buNone/>
              <a:defRPr sz="3200" b="1" i="0" u="none" strike="noStrike" cap="none">
                <a:solidFill>
                  <a:schemeClr val="tx1"/>
                </a:solidFill>
                <a:latin typeface="Arial"/>
                <a:ea typeface="Arial"/>
                <a:cs typeface="Arial"/>
                <a:sym typeface="Arial"/>
              </a:defRPr>
            </a:lvl1pPr>
            <a:lvl2pPr lvl="1" indent="0" rtl="0">
              <a:spcBef>
                <a:spcPts val="0"/>
              </a:spcBef>
              <a:spcAft>
                <a:spcPts val="0"/>
              </a:spcAft>
              <a:buSzPts val="1400"/>
              <a:buNone/>
              <a:defRPr sz="1800"/>
            </a:lvl2pPr>
            <a:lvl3pPr lvl="2" indent="0" rtl="0">
              <a:spcBef>
                <a:spcPts val="0"/>
              </a:spcBef>
              <a:spcAft>
                <a:spcPts val="0"/>
              </a:spcAft>
              <a:buSzPts val="1400"/>
              <a:buNone/>
              <a:defRPr sz="1800"/>
            </a:lvl3pPr>
            <a:lvl4pPr lvl="3" indent="0" rtl="0">
              <a:spcBef>
                <a:spcPts val="0"/>
              </a:spcBef>
              <a:spcAft>
                <a:spcPts val="0"/>
              </a:spcAft>
              <a:buSzPts val="1400"/>
              <a:buNone/>
              <a:defRPr sz="1800"/>
            </a:lvl4pPr>
            <a:lvl5pPr lvl="4" indent="0" rtl="0">
              <a:spcBef>
                <a:spcPts val="0"/>
              </a:spcBef>
              <a:spcAft>
                <a:spcPts val="0"/>
              </a:spcAft>
              <a:buSzPts val="1400"/>
              <a:buNone/>
              <a:defRPr sz="1800"/>
            </a:lvl5pPr>
            <a:lvl6pPr lvl="5" indent="0" rtl="0">
              <a:spcBef>
                <a:spcPts val="0"/>
              </a:spcBef>
              <a:spcAft>
                <a:spcPts val="0"/>
              </a:spcAft>
              <a:buSzPts val="1400"/>
              <a:buNone/>
              <a:defRPr sz="1800"/>
            </a:lvl6pPr>
            <a:lvl7pPr lvl="6" indent="0" rtl="0">
              <a:spcBef>
                <a:spcPts val="0"/>
              </a:spcBef>
              <a:spcAft>
                <a:spcPts val="0"/>
              </a:spcAft>
              <a:buSzPts val="1400"/>
              <a:buNone/>
              <a:defRPr sz="1800"/>
            </a:lvl7pPr>
            <a:lvl8pPr lvl="7" indent="0" rtl="0">
              <a:spcBef>
                <a:spcPts val="0"/>
              </a:spcBef>
              <a:spcAft>
                <a:spcPts val="0"/>
              </a:spcAft>
              <a:buSzPts val="1400"/>
              <a:buNone/>
              <a:defRPr sz="1800"/>
            </a:lvl8pPr>
            <a:lvl9pPr lvl="8" indent="0" rtl="0">
              <a:spcBef>
                <a:spcPts val="0"/>
              </a:spcBef>
              <a:spcAft>
                <a:spcPts val="0"/>
              </a:spcAft>
              <a:buSzPts val="1400"/>
              <a:buNone/>
              <a:defRPr sz="1800"/>
            </a:lvl9pPr>
          </a:lstStyle>
          <a:p>
            <a:r>
              <a:rPr lang="en-US"/>
              <a:t>Click to edit Master title style</a:t>
            </a:r>
            <a:endParaRPr lang="en-US" dirty="0"/>
          </a:p>
        </p:txBody>
      </p:sp>
      <p:sp>
        <p:nvSpPr>
          <p:cNvPr id="15" name="Slide Number Placeholder 11"/>
          <p:cNvSpPr>
            <a:spLocks noGrp="1"/>
          </p:cNvSpPr>
          <p:nvPr>
            <p:ph type="sldNum" sz="quarter" idx="4"/>
          </p:nvPr>
        </p:nvSpPr>
        <p:spPr>
          <a:xfrm>
            <a:off x="99060" y="4789170"/>
            <a:ext cx="289560" cy="274637"/>
          </a:xfrm>
          <a:prstGeom prst="rect">
            <a:avLst/>
          </a:prstGeom>
        </p:spPr>
        <p:txBody>
          <a:bodyPr vert="horz" lIns="91440" tIns="45720" rIns="91440" bIns="45720" rtlCol="0" anchor="b" anchorCtr="0"/>
          <a:lstStyle>
            <a:lvl1pPr>
              <a:defRPr kumimoji="0" lang="en-US" sz="600" kern="1200" spc="0" normalizeH="0" baseline="0" smtClean="0">
                <a:ln>
                  <a:noFill/>
                </a:ln>
                <a:solidFill>
                  <a:prstClr val="white">
                    <a:lumMod val="75000"/>
                  </a:prstClr>
                </a:solidFill>
                <a:effectLst/>
                <a:uLnTx/>
                <a:uFillTx/>
                <a:latin typeface="Arial" charset="0"/>
                <a:ea typeface="Arial" charset="0"/>
                <a:cs typeface="Arial" charset="0"/>
              </a:defRPr>
            </a:lvl1pPr>
          </a:lstStyle>
          <a:p>
            <a:pPr algn="r" defTabSz="457200"/>
            <a:fld id="{625532A8-9998-1545-8016-7D9932388623}" type="slidenum">
              <a:rPr lang="uk-UA" smtClean="0"/>
              <a:pPr algn="r" defTabSz="457200"/>
              <a:t>‹#›</a:t>
            </a:fld>
            <a:endParaRPr lang="uk-UA"/>
          </a:p>
        </p:txBody>
      </p:sp>
      <p:sp>
        <p:nvSpPr>
          <p:cNvPr id="16" name="Date Placeholder 12"/>
          <p:cNvSpPr>
            <a:spLocks noGrp="1"/>
          </p:cNvSpPr>
          <p:nvPr>
            <p:ph type="dt" sz="half" idx="2"/>
          </p:nvPr>
        </p:nvSpPr>
        <p:spPr>
          <a:xfrm>
            <a:off x="474791" y="4790122"/>
            <a:ext cx="2057400" cy="274637"/>
          </a:xfrm>
          <a:prstGeom prst="rect">
            <a:avLst/>
          </a:prstGeom>
        </p:spPr>
        <p:txBody>
          <a:bodyPr lIns="0" anchor="b"/>
          <a:lstStyle>
            <a:lvl1pPr>
              <a:defRPr kumimoji="0" lang="en-US" sz="600" kern="1200" spc="0" normalizeH="0" baseline="0" smtClean="0">
                <a:ln>
                  <a:noFill/>
                </a:ln>
                <a:solidFill>
                  <a:prstClr val="white">
                    <a:lumMod val="75000"/>
                  </a:prstClr>
                </a:solidFill>
                <a:effectLst/>
                <a:uLnTx/>
                <a:uFillTx/>
                <a:latin typeface="Arial" charset="0"/>
                <a:ea typeface="Arial" charset="0"/>
                <a:cs typeface="Arial" charset="0"/>
              </a:defRPr>
            </a:lvl1pPr>
          </a:lstStyle>
          <a:p>
            <a:pPr defTabSz="457200"/>
            <a:r>
              <a:rPr lang="en-US" dirty="0"/>
              <a:t>© DataStax, All Rights Reserved.</a:t>
            </a:r>
            <a:endParaRPr lang="mr-IN" dirty="0"/>
          </a:p>
        </p:txBody>
      </p:sp>
      <p:pic>
        <p:nvPicPr>
          <p:cNvPr id="17" name="Shape 74" descr="line-dot-pattern@2x.png"/>
          <p:cNvPicPr preferRelativeResize="0"/>
          <p:nvPr userDrawn="1"/>
        </p:nvPicPr>
        <p:blipFill rotWithShape="1">
          <a:blip r:embed="rId4" cstate="screen">
            <a:alphaModFix amt="25000"/>
            <a:extLst>
              <a:ext uri="{BEBA8EAE-BF5A-486C-A8C5-ECC9F3942E4B}">
                <a14:imgProps xmlns:a14="http://schemas.microsoft.com/office/drawing/2010/main">
                  <a14:imgLayer r:embed="rId5">
                    <a14:imgEffect>
                      <a14:brightnessContrast bright="-20000" contrast="-40000"/>
                    </a14:imgEffect>
                  </a14:imgLayer>
                </a14:imgProps>
              </a:ext>
              <a:ext uri="{28A0092B-C50C-407E-A947-70E740481C1C}">
                <a14:useLocalDpi xmlns:a14="http://schemas.microsoft.com/office/drawing/2010/main"/>
              </a:ext>
            </a:extLst>
          </a:blip>
          <a:srcRect l="17558" b="6455"/>
          <a:stretch/>
        </p:blipFill>
        <p:spPr>
          <a:xfrm flipV="1">
            <a:off x="0" y="0"/>
            <a:ext cx="4286808" cy="4046784"/>
          </a:xfrm>
          <a:prstGeom prst="rect">
            <a:avLst/>
          </a:prstGeom>
          <a:noFill/>
          <a:ln>
            <a:noFill/>
          </a:ln>
        </p:spPr>
      </p:pic>
    </p:spTree>
  </p:cSld>
  <p:clrMapOvr>
    <a:masterClrMapping/>
  </p:clrMapOvr>
  <p:extLst mod="1">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lue Text Slide">
    <p:spTree>
      <p:nvGrpSpPr>
        <p:cNvPr id="1" name=""/>
        <p:cNvGrpSpPr/>
        <p:nvPr/>
      </p:nvGrpSpPr>
      <p:grpSpPr>
        <a:xfrm>
          <a:off x="0" y="0"/>
          <a:ext cx="0" cy="0"/>
          <a:chOff x="0" y="0"/>
          <a:chExt cx="0" cy="0"/>
        </a:xfrm>
      </p:grpSpPr>
      <p:sp>
        <p:nvSpPr>
          <p:cNvPr id="11" name="Round Single Corner Rectangle 10"/>
          <p:cNvSpPr/>
          <p:nvPr userDrawn="1"/>
        </p:nvSpPr>
        <p:spPr>
          <a:xfrm rot="10800000" flipH="1">
            <a:off x="-1" y="-6"/>
            <a:ext cx="9144001" cy="866491"/>
          </a:xfrm>
          <a:prstGeom prst="round1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p:cNvSpPr>
            <a:spLocks noGrp="1"/>
          </p:cNvSpPr>
          <p:nvPr>
            <p:ph type="title" hasCustomPrompt="1"/>
          </p:nvPr>
        </p:nvSpPr>
        <p:spPr>
          <a:xfrm>
            <a:off x="457200" y="270472"/>
            <a:ext cx="6726195" cy="548048"/>
          </a:xfrm>
          <a:prstGeom prst="rect">
            <a:avLst/>
          </a:prstGeom>
          <a:noFill/>
          <a:ln>
            <a:noFill/>
          </a:ln>
        </p:spPr>
        <p:txBody>
          <a:bodyPr spcFirstLastPara="1" wrap="square" lIns="0" tIns="91425" rIns="91425" bIns="91425" anchor="b" anchorCtr="0">
            <a:noAutofit/>
          </a:bodyPr>
          <a:lstStyle>
            <a:lvl1pPr>
              <a:lnSpc>
                <a:spcPct val="90000"/>
              </a:lnSpc>
              <a:defRPr lang="en-US" sz="2800" baseline="0" dirty="0">
                <a:solidFill>
                  <a:schemeClr val="lt1"/>
                </a:solidFill>
              </a:defRPr>
            </a:lvl1pPr>
          </a:lstStyle>
          <a:p>
            <a:pPr marL="0" lvl="0" indent="0">
              <a:lnSpc>
                <a:spcPct val="80000"/>
              </a:lnSpc>
              <a:buClr>
                <a:schemeClr val="lt1"/>
              </a:buClr>
              <a:buSzPts val="1400"/>
              <a:buFont typeface="Arial"/>
            </a:pPr>
            <a:r>
              <a:rPr lang="en-US" dirty="0"/>
              <a:t>Click to edit title text</a:t>
            </a:r>
          </a:p>
        </p:txBody>
      </p:sp>
      <p:pic>
        <p:nvPicPr>
          <p:cNvPr id="14" name="Picture 13" descr="line-dot-pattern@2x.png"/>
          <p:cNvPicPr>
            <a:picLocks noChangeAspect="1"/>
          </p:cNvPicPr>
          <p:nvPr userDrawn="1"/>
        </p:nvPicPr>
        <p:blipFill rotWithShape="1">
          <a:blip r:embed="rId2">
            <a:extLst>
              <a:ext uri="{28A0092B-C50C-407E-A947-70E740481C1C}">
                <a14:useLocalDpi xmlns:a14="http://schemas.microsoft.com/office/drawing/2010/main"/>
              </a:ext>
            </a:extLst>
          </a:blip>
          <a:srcRect l="4800" b="12647"/>
          <a:stretch/>
        </p:blipFill>
        <p:spPr>
          <a:xfrm rot="16200000">
            <a:off x="7179812" y="-1097707"/>
            <a:ext cx="866487" cy="3061892"/>
          </a:xfrm>
          <a:prstGeom prst="rect">
            <a:avLst/>
          </a:prstGeom>
        </p:spPr>
      </p:pic>
      <p:sp>
        <p:nvSpPr>
          <p:cNvPr id="3" name="Content Placeholder 2"/>
          <p:cNvSpPr>
            <a:spLocks noGrp="1"/>
          </p:cNvSpPr>
          <p:nvPr>
            <p:ph sz="quarter" idx="16"/>
          </p:nvPr>
        </p:nvSpPr>
        <p:spPr>
          <a:xfrm>
            <a:off x="457200" y="1123949"/>
            <a:ext cx="8229600" cy="3477087"/>
          </a:xfrm>
          <a:prstGeom prst="rect">
            <a:avLst/>
          </a:prstGeom>
        </p:spPr>
        <p:txBody>
          <a:bodyPr lIns="0"/>
          <a:lstStyle>
            <a:lvl1pPr marL="233363" marR="0" indent="-227013" algn="l" rtl="0">
              <a:lnSpc>
                <a:spcPct val="100000"/>
              </a:lnSpc>
              <a:spcBef>
                <a:spcPts val="280"/>
              </a:spcBef>
              <a:spcAft>
                <a:spcPts val="500"/>
              </a:spcAft>
              <a:buClr>
                <a:schemeClr val="accent5"/>
              </a:buClr>
              <a:buSzPct val="100000"/>
              <a:buFont typeface="Arial"/>
              <a:buChar char="•"/>
              <a:tabLst/>
              <a:defRPr lang="en-US" sz="1600" b="0" i="0" u="none" strike="noStrike" cap="none" dirty="0" smtClean="0">
                <a:solidFill>
                  <a:schemeClr val="dk1"/>
                </a:solidFill>
                <a:latin typeface="Arial"/>
                <a:ea typeface="Arial"/>
                <a:cs typeface="Arial"/>
                <a:sym typeface="Arial"/>
              </a:defRPr>
            </a:lvl1pPr>
            <a:lvl2pPr marL="461963" marR="0" indent="-231775" algn="l" rtl="0">
              <a:lnSpc>
                <a:spcPct val="100000"/>
              </a:lnSpc>
              <a:spcBef>
                <a:spcPts val="280"/>
              </a:spcBef>
              <a:spcAft>
                <a:spcPts val="500"/>
              </a:spcAft>
              <a:buClr>
                <a:schemeClr val="accent5"/>
              </a:buClr>
              <a:buSzPts val="1400"/>
              <a:buFont typeface=".AppleSystemUIFont" charset="-120"/>
              <a:buChar char="–"/>
              <a:tabLst/>
              <a:defRPr lang="en-US" sz="1400" b="0" i="0" u="none" strike="noStrike" cap="none" dirty="0" smtClean="0">
                <a:solidFill>
                  <a:schemeClr val="dk1"/>
                </a:solidFill>
                <a:latin typeface="Arial"/>
                <a:ea typeface="Arial"/>
                <a:cs typeface="Arial"/>
                <a:sym typeface="Arial"/>
              </a:defRPr>
            </a:lvl2pPr>
            <a:lvl3pPr marL="687388" marR="0" indent="-225425" algn="l" rtl="0">
              <a:lnSpc>
                <a:spcPct val="100000"/>
              </a:lnSpc>
              <a:spcBef>
                <a:spcPts val="280"/>
              </a:spcBef>
              <a:spcAft>
                <a:spcPts val="500"/>
              </a:spcAft>
              <a:buClr>
                <a:schemeClr val="accent5"/>
              </a:buClr>
              <a:buSzPct val="100000"/>
              <a:buFont typeface="Arial"/>
              <a:buChar char="•"/>
              <a:tabLst/>
              <a:defRPr lang="en-US" sz="1200" b="0" i="0" u="none" strike="noStrike" cap="none" dirty="0" smtClean="0">
                <a:solidFill>
                  <a:schemeClr val="dk1"/>
                </a:solidFill>
                <a:latin typeface="Arial"/>
                <a:ea typeface="Arial"/>
                <a:cs typeface="Arial"/>
                <a:sym typeface="Arial"/>
              </a:defRPr>
            </a:lvl3pPr>
            <a:lvl4pPr marL="919163" marR="0" indent="-231775" algn="l" rtl="0">
              <a:lnSpc>
                <a:spcPct val="100000"/>
              </a:lnSpc>
              <a:spcBef>
                <a:spcPts val="280"/>
              </a:spcBef>
              <a:spcAft>
                <a:spcPts val="500"/>
              </a:spcAft>
              <a:buClr>
                <a:schemeClr val="accent5"/>
              </a:buClr>
              <a:buSzPct val="100000"/>
              <a:buFont typeface=".AppleSystemUIFont" charset="-120"/>
              <a:buChar char="–"/>
              <a:tabLst/>
              <a:defRPr lang="en-US" sz="1200" b="0" i="0" u="none" strike="noStrike" cap="none" dirty="0" smtClean="0">
                <a:solidFill>
                  <a:schemeClr val="dk1"/>
                </a:solidFill>
                <a:latin typeface="Arial"/>
                <a:ea typeface="Arial"/>
                <a:cs typeface="Arial"/>
                <a:sym typeface="Arial"/>
              </a:defRPr>
            </a:lvl4pPr>
            <a:lvl5pPr marL="1144588" marR="0" indent="-225425" algn="l" rtl="0">
              <a:lnSpc>
                <a:spcPct val="100000"/>
              </a:lnSpc>
              <a:spcBef>
                <a:spcPts val="280"/>
              </a:spcBef>
              <a:spcAft>
                <a:spcPts val="500"/>
              </a:spcAft>
              <a:buClr>
                <a:schemeClr val="accent5"/>
              </a:buClr>
              <a:buSzPct val="100000"/>
              <a:buFont typeface="Arial"/>
              <a:buChar char="•"/>
              <a:tabLst/>
              <a:defRPr lang="en-US" sz="1200" b="0" i="0" u="none" strike="noStrike" cap="none" dirty="0">
                <a:solidFill>
                  <a:schemeClr val="dk1"/>
                </a:solidFill>
                <a:latin typeface="Arial"/>
                <a:ea typeface="Arial"/>
                <a:cs typeface="Arial"/>
                <a:sym typeface="Aria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3" name="Picture 12"/>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6617524" y="4709160"/>
            <a:ext cx="2496312" cy="402710"/>
          </a:xfrm>
          <a:prstGeom prst="rect">
            <a:avLst/>
          </a:prstGeom>
        </p:spPr>
      </p:pic>
      <p:sp>
        <p:nvSpPr>
          <p:cNvPr id="19" name="Slide Number Placeholder 11"/>
          <p:cNvSpPr>
            <a:spLocks noGrp="1"/>
          </p:cNvSpPr>
          <p:nvPr>
            <p:ph type="sldNum" sz="quarter" idx="4"/>
          </p:nvPr>
        </p:nvSpPr>
        <p:spPr>
          <a:xfrm>
            <a:off x="99060" y="4789170"/>
            <a:ext cx="289560" cy="274637"/>
          </a:xfrm>
          <a:prstGeom prst="rect">
            <a:avLst/>
          </a:prstGeom>
        </p:spPr>
        <p:txBody>
          <a:bodyPr vert="horz" lIns="91440" tIns="45720" rIns="91440" bIns="45720" rtlCol="0" anchor="b" anchorCtr="0"/>
          <a:lstStyle>
            <a:lvl1pPr>
              <a:defRPr kumimoji="0" lang="en-US" sz="600" kern="1200" spc="0" normalizeH="0" baseline="0" smtClean="0">
                <a:ln>
                  <a:noFill/>
                </a:ln>
                <a:solidFill>
                  <a:prstClr val="white">
                    <a:lumMod val="75000"/>
                  </a:prstClr>
                </a:solidFill>
                <a:effectLst/>
                <a:uLnTx/>
                <a:uFillTx/>
                <a:latin typeface="Arial" charset="0"/>
                <a:ea typeface="Arial" charset="0"/>
                <a:cs typeface="Arial" charset="0"/>
              </a:defRPr>
            </a:lvl1pPr>
          </a:lstStyle>
          <a:p>
            <a:pPr algn="r" defTabSz="457200"/>
            <a:fld id="{625532A8-9998-1545-8016-7D9932388623}" type="slidenum">
              <a:rPr lang="uk-UA" smtClean="0"/>
              <a:pPr algn="r" defTabSz="457200"/>
              <a:t>‹#›</a:t>
            </a:fld>
            <a:endParaRPr lang="uk-UA"/>
          </a:p>
        </p:txBody>
      </p:sp>
      <p:sp>
        <p:nvSpPr>
          <p:cNvPr id="20" name="Date Placeholder 12"/>
          <p:cNvSpPr>
            <a:spLocks noGrp="1"/>
          </p:cNvSpPr>
          <p:nvPr>
            <p:ph type="dt" sz="half" idx="2"/>
          </p:nvPr>
        </p:nvSpPr>
        <p:spPr>
          <a:xfrm>
            <a:off x="474791" y="4790122"/>
            <a:ext cx="2057400" cy="274637"/>
          </a:xfrm>
          <a:prstGeom prst="rect">
            <a:avLst/>
          </a:prstGeom>
        </p:spPr>
        <p:txBody>
          <a:bodyPr lIns="0" anchor="b"/>
          <a:lstStyle>
            <a:lvl1pPr>
              <a:defRPr kumimoji="0" lang="en-US" sz="600" kern="1200" spc="0" normalizeH="0" baseline="0" smtClean="0">
                <a:ln>
                  <a:noFill/>
                </a:ln>
                <a:solidFill>
                  <a:prstClr val="white">
                    <a:lumMod val="75000"/>
                  </a:prstClr>
                </a:solidFill>
                <a:effectLst/>
                <a:uLnTx/>
                <a:uFillTx/>
                <a:latin typeface="Arial" charset="0"/>
                <a:ea typeface="Arial" charset="0"/>
                <a:cs typeface="Arial" charset="0"/>
              </a:defRPr>
            </a:lvl1pPr>
          </a:lstStyle>
          <a:p>
            <a:pPr defTabSz="457200"/>
            <a:r>
              <a:rPr lang="en-US" dirty="0"/>
              <a:t>© DataStax, All Rights Reserved.</a:t>
            </a:r>
            <a:endParaRPr lang="mr-IN" dirty="0"/>
          </a:p>
        </p:txBody>
      </p:sp>
      <p:pic>
        <p:nvPicPr>
          <p:cNvPr id="21" name="Picture 20"/>
          <p:cNvPicPr>
            <a:picLocks noChangeAspect="1"/>
          </p:cNvPicPr>
          <p:nvPr userDrawn="1"/>
        </p:nvPicPr>
        <p:blipFill rotWithShape="1">
          <a:blip r:embed="rId4">
            <a:alphaModFix amt="3000"/>
            <a:extLst>
              <a:ext uri="{28A0092B-C50C-407E-A947-70E740481C1C}">
                <a14:useLocalDpi xmlns:a14="http://schemas.microsoft.com/office/drawing/2010/main"/>
              </a:ext>
            </a:extLst>
          </a:blip>
          <a:srcRect r="11266"/>
          <a:stretch/>
        </p:blipFill>
        <p:spPr>
          <a:xfrm rot="5400000">
            <a:off x="227748" y="2081119"/>
            <a:ext cx="2860272" cy="3264494"/>
          </a:xfrm>
          <a:prstGeom prst="rect">
            <a:avLst/>
          </a:prstGeom>
        </p:spPr>
      </p:pic>
    </p:spTree>
    <p:extLst/>
  </p:cSld>
  <p:clrMapOvr>
    <a:masterClrMapping/>
  </p:clrMapOvr>
  <p:extLst mod="1">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xt Slide">
    <p:spTree>
      <p:nvGrpSpPr>
        <p:cNvPr id="1" name=""/>
        <p:cNvGrpSpPr/>
        <p:nvPr/>
      </p:nvGrpSpPr>
      <p:grpSpPr>
        <a:xfrm>
          <a:off x="0" y="0"/>
          <a:ext cx="0" cy="0"/>
          <a:chOff x="0" y="0"/>
          <a:chExt cx="0" cy="0"/>
        </a:xfrm>
      </p:grpSpPr>
      <p:pic>
        <p:nvPicPr>
          <p:cNvPr id="24" name="Picture 23"/>
          <p:cNvPicPr>
            <a:picLocks noChangeAspect="1"/>
          </p:cNvPicPr>
          <p:nvPr userDrawn="1"/>
        </p:nvPicPr>
        <p:blipFill rotWithShape="1">
          <a:blip r:embed="rId2">
            <a:alphaModFix amt="3000"/>
            <a:extLst>
              <a:ext uri="{28A0092B-C50C-407E-A947-70E740481C1C}">
                <a14:useLocalDpi xmlns:a14="http://schemas.microsoft.com/office/drawing/2010/main"/>
              </a:ext>
            </a:extLst>
          </a:blip>
          <a:srcRect r="11266"/>
          <a:stretch/>
        </p:blipFill>
        <p:spPr>
          <a:xfrm rot="5400000">
            <a:off x="227748" y="2081119"/>
            <a:ext cx="2860272" cy="3264494"/>
          </a:xfrm>
          <a:prstGeom prst="rect">
            <a:avLst/>
          </a:prstGeom>
        </p:spPr>
      </p:pic>
      <p:sp>
        <p:nvSpPr>
          <p:cNvPr id="9" name="Title 1"/>
          <p:cNvSpPr>
            <a:spLocks noGrp="1"/>
          </p:cNvSpPr>
          <p:nvPr>
            <p:ph type="title" hasCustomPrompt="1"/>
          </p:nvPr>
        </p:nvSpPr>
        <p:spPr>
          <a:xfrm>
            <a:off x="457200" y="270472"/>
            <a:ext cx="8229600" cy="548048"/>
          </a:xfrm>
          <a:prstGeom prst="rect">
            <a:avLst/>
          </a:prstGeom>
          <a:noFill/>
          <a:ln>
            <a:noFill/>
          </a:ln>
        </p:spPr>
        <p:txBody>
          <a:bodyPr spcFirstLastPara="1" wrap="square" lIns="0" tIns="91425" rIns="91425" bIns="91425" anchor="b" anchorCtr="0">
            <a:noAutofit/>
          </a:bodyPr>
          <a:lstStyle>
            <a:lvl1pPr>
              <a:lnSpc>
                <a:spcPct val="90000"/>
              </a:lnSpc>
              <a:defRPr lang="en-US" sz="2800" baseline="0" dirty="0">
                <a:solidFill>
                  <a:schemeClr val="accent5"/>
                </a:solidFill>
              </a:defRPr>
            </a:lvl1pPr>
          </a:lstStyle>
          <a:p>
            <a:pPr marL="0" lvl="0" indent="0">
              <a:lnSpc>
                <a:spcPct val="80000"/>
              </a:lnSpc>
              <a:buClr>
                <a:schemeClr val="lt1"/>
              </a:buClr>
              <a:buSzPts val="1400"/>
              <a:buFont typeface="Arial"/>
            </a:pPr>
            <a:r>
              <a:rPr lang="en-US" dirty="0"/>
              <a:t>Click to edit title text</a:t>
            </a:r>
          </a:p>
        </p:txBody>
      </p:sp>
      <p:sp>
        <p:nvSpPr>
          <p:cNvPr id="3" name="Content Placeholder 2"/>
          <p:cNvSpPr>
            <a:spLocks noGrp="1"/>
          </p:cNvSpPr>
          <p:nvPr>
            <p:ph sz="quarter" idx="16"/>
          </p:nvPr>
        </p:nvSpPr>
        <p:spPr>
          <a:xfrm>
            <a:off x="457200" y="1123949"/>
            <a:ext cx="8229600" cy="3477087"/>
          </a:xfrm>
          <a:prstGeom prst="rect">
            <a:avLst/>
          </a:prstGeom>
        </p:spPr>
        <p:txBody>
          <a:bodyPr lIns="0"/>
          <a:lstStyle>
            <a:lvl1pPr marL="233363" marR="0" indent="-227013" algn="l" rtl="0">
              <a:lnSpc>
                <a:spcPct val="100000"/>
              </a:lnSpc>
              <a:spcBef>
                <a:spcPts val="280"/>
              </a:spcBef>
              <a:spcAft>
                <a:spcPts val="500"/>
              </a:spcAft>
              <a:buClr>
                <a:schemeClr val="accent5"/>
              </a:buClr>
              <a:buSzPct val="100000"/>
              <a:buFont typeface="Arial"/>
              <a:buChar char="•"/>
              <a:tabLst/>
              <a:defRPr lang="en-US" sz="1600" b="0" i="0" u="none" strike="noStrike" cap="none" dirty="0" smtClean="0">
                <a:solidFill>
                  <a:schemeClr val="dk1"/>
                </a:solidFill>
                <a:latin typeface="Arial"/>
                <a:ea typeface="Arial"/>
                <a:cs typeface="Arial"/>
                <a:sym typeface="Arial"/>
              </a:defRPr>
            </a:lvl1pPr>
            <a:lvl2pPr marL="461963" marR="0" indent="-231775" algn="l" rtl="0">
              <a:lnSpc>
                <a:spcPct val="100000"/>
              </a:lnSpc>
              <a:spcBef>
                <a:spcPts val="280"/>
              </a:spcBef>
              <a:spcAft>
                <a:spcPts val="500"/>
              </a:spcAft>
              <a:buClr>
                <a:schemeClr val="accent5"/>
              </a:buClr>
              <a:buSzPts val="1400"/>
              <a:buFont typeface=".AppleSystemUIFont" charset="-120"/>
              <a:buChar char="–"/>
              <a:tabLst/>
              <a:defRPr lang="en-US" sz="1400" b="0" i="0" u="none" strike="noStrike" cap="none" dirty="0" smtClean="0">
                <a:solidFill>
                  <a:schemeClr val="dk1"/>
                </a:solidFill>
                <a:latin typeface="Arial"/>
                <a:ea typeface="Arial"/>
                <a:cs typeface="Arial"/>
                <a:sym typeface="Arial"/>
              </a:defRPr>
            </a:lvl2pPr>
            <a:lvl3pPr marL="687388" marR="0" indent="-225425" algn="l" rtl="0">
              <a:lnSpc>
                <a:spcPct val="100000"/>
              </a:lnSpc>
              <a:spcBef>
                <a:spcPts val="280"/>
              </a:spcBef>
              <a:spcAft>
                <a:spcPts val="500"/>
              </a:spcAft>
              <a:buClr>
                <a:schemeClr val="accent5"/>
              </a:buClr>
              <a:buSzPct val="100000"/>
              <a:buFont typeface="Arial"/>
              <a:buChar char="•"/>
              <a:tabLst/>
              <a:defRPr lang="en-US" sz="1200" b="0" i="0" u="none" strike="noStrike" cap="none" dirty="0" smtClean="0">
                <a:solidFill>
                  <a:schemeClr val="dk1"/>
                </a:solidFill>
                <a:latin typeface="Arial"/>
                <a:ea typeface="Arial"/>
                <a:cs typeface="Arial"/>
                <a:sym typeface="Arial"/>
              </a:defRPr>
            </a:lvl3pPr>
            <a:lvl4pPr marL="919163" marR="0" indent="-231775" algn="l" rtl="0">
              <a:lnSpc>
                <a:spcPct val="100000"/>
              </a:lnSpc>
              <a:spcBef>
                <a:spcPts val="280"/>
              </a:spcBef>
              <a:spcAft>
                <a:spcPts val="500"/>
              </a:spcAft>
              <a:buClr>
                <a:schemeClr val="accent5"/>
              </a:buClr>
              <a:buSzPct val="100000"/>
              <a:buFont typeface=".AppleSystemUIFont" charset="-120"/>
              <a:buChar char="–"/>
              <a:tabLst/>
              <a:defRPr lang="en-US" sz="1200" b="0" i="0" u="none" strike="noStrike" cap="none" dirty="0" smtClean="0">
                <a:solidFill>
                  <a:schemeClr val="dk1"/>
                </a:solidFill>
                <a:latin typeface="Arial"/>
                <a:ea typeface="Arial"/>
                <a:cs typeface="Arial"/>
                <a:sym typeface="Arial"/>
              </a:defRPr>
            </a:lvl4pPr>
            <a:lvl5pPr marL="1144588" marR="0" indent="-225425" algn="l" rtl="0">
              <a:lnSpc>
                <a:spcPct val="100000"/>
              </a:lnSpc>
              <a:spcBef>
                <a:spcPts val="280"/>
              </a:spcBef>
              <a:spcAft>
                <a:spcPts val="500"/>
              </a:spcAft>
              <a:buClr>
                <a:schemeClr val="accent5"/>
              </a:buClr>
              <a:buSzPct val="100000"/>
              <a:buFont typeface="Arial"/>
              <a:buChar char="•"/>
              <a:tabLst/>
              <a:defRPr lang="en-US" sz="1200" b="0" i="0" u="none" strike="noStrike" cap="none" dirty="0">
                <a:solidFill>
                  <a:schemeClr val="dk1"/>
                </a:solidFill>
                <a:latin typeface="Arial"/>
                <a:ea typeface="Arial"/>
                <a:cs typeface="Arial"/>
                <a:sym typeface="Aria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3" name="Picture 12"/>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6617524" y="4709160"/>
            <a:ext cx="2496312" cy="402710"/>
          </a:xfrm>
          <a:prstGeom prst="rect">
            <a:avLst/>
          </a:prstGeom>
        </p:spPr>
      </p:pic>
      <p:sp>
        <p:nvSpPr>
          <p:cNvPr id="19" name="Date Placeholder 12"/>
          <p:cNvSpPr>
            <a:spLocks noGrp="1"/>
          </p:cNvSpPr>
          <p:nvPr>
            <p:ph type="dt" sz="half" idx="2"/>
          </p:nvPr>
        </p:nvSpPr>
        <p:spPr>
          <a:xfrm>
            <a:off x="474791" y="4790122"/>
            <a:ext cx="2057400" cy="274637"/>
          </a:xfrm>
          <a:prstGeom prst="rect">
            <a:avLst/>
          </a:prstGeom>
        </p:spPr>
        <p:txBody>
          <a:bodyPr lIns="0" anchor="b"/>
          <a:lstStyle>
            <a:lvl1pPr>
              <a:defRPr kumimoji="0" lang="en-US" sz="600" kern="1200" spc="0" normalizeH="0" baseline="0" smtClean="0">
                <a:ln>
                  <a:noFill/>
                </a:ln>
                <a:solidFill>
                  <a:prstClr val="white">
                    <a:lumMod val="75000"/>
                  </a:prstClr>
                </a:solidFill>
                <a:effectLst/>
                <a:uLnTx/>
                <a:uFillTx/>
                <a:latin typeface="Arial" charset="0"/>
                <a:ea typeface="Arial" charset="0"/>
                <a:cs typeface="Arial" charset="0"/>
              </a:defRPr>
            </a:lvl1pPr>
          </a:lstStyle>
          <a:p>
            <a:pPr defTabSz="457200"/>
            <a:r>
              <a:rPr lang="en-US" dirty="0"/>
              <a:t>© DataStax, All Rights Reserved.</a:t>
            </a:r>
            <a:endParaRPr lang="mr-IN" dirty="0"/>
          </a:p>
        </p:txBody>
      </p:sp>
      <p:sp>
        <p:nvSpPr>
          <p:cNvPr id="15" name="Rectangle 14"/>
          <p:cNvSpPr/>
          <p:nvPr userDrawn="1"/>
        </p:nvSpPr>
        <p:spPr>
          <a:xfrm>
            <a:off x="0" y="0"/>
            <a:ext cx="9144000" cy="6598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Shape 74" descr="line-dot-pattern@2x.png"/>
          <p:cNvPicPr preferRelativeResize="0"/>
          <p:nvPr userDrawn="1"/>
        </p:nvPicPr>
        <p:blipFill rotWithShape="1">
          <a:blip r:embed="rId4" cstate="screen">
            <a:alphaModFix amt="25000"/>
            <a:extLst>
              <a:ext uri="{BEBA8EAE-BF5A-486C-A8C5-ECC9F3942E4B}">
                <a14:imgProps xmlns:a14="http://schemas.microsoft.com/office/drawing/2010/main">
                  <a14:imgLayer r:embed="rId5">
                    <a14:imgEffect>
                      <a14:brightnessContrast bright="-20000" contrast="-40000"/>
                    </a14:imgEffect>
                  </a14:imgLayer>
                </a14:imgProps>
              </a:ext>
              <a:ext uri="{28A0092B-C50C-407E-A947-70E740481C1C}">
                <a14:useLocalDpi xmlns:a14="http://schemas.microsoft.com/office/drawing/2010/main"/>
              </a:ext>
            </a:extLst>
          </a:blip>
          <a:srcRect/>
          <a:stretch/>
        </p:blipFill>
        <p:spPr>
          <a:xfrm flipH="1" flipV="1">
            <a:off x="4706530" y="0"/>
            <a:ext cx="4437469" cy="3691783"/>
          </a:xfrm>
          <a:prstGeom prst="rect">
            <a:avLst/>
          </a:prstGeom>
          <a:noFill/>
          <a:ln>
            <a:noFill/>
          </a:ln>
        </p:spPr>
      </p:pic>
      <p:sp>
        <p:nvSpPr>
          <p:cNvPr id="14" name="Slide Number Placeholder 3"/>
          <p:cNvSpPr>
            <a:spLocks noGrp="1"/>
          </p:cNvSpPr>
          <p:nvPr>
            <p:ph type="sldNum" sz="quarter" idx="4"/>
          </p:nvPr>
        </p:nvSpPr>
        <p:spPr>
          <a:xfrm>
            <a:off x="80683" y="4789169"/>
            <a:ext cx="309282" cy="274637"/>
          </a:xfrm>
          <a:prstGeom prst="rect">
            <a:avLst/>
          </a:prstGeom>
        </p:spPr>
        <p:txBody>
          <a:bodyPr vert="horz" lIns="91440" tIns="45720" rIns="91440" bIns="45720" rtlCol="0" anchor="b"/>
          <a:lstStyle>
            <a:lvl1pPr algn="r">
              <a:defRPr sz="600">
                <a:solidFill>
                  <a:srgbClr val="BFBFBF"/>
                </a:solidFill>
              </a:defRPr>
            </a:lvl1pPr>
          </a:lstStyle>
          <a:p>
            <a:fld id="{B2ACA3F6-9BF3-9640-9039-906AF661142D}" type="slidenum">
              <a:rPr lang="en-US" smtClean="0"/>
              <a:pPr/>
              <a:t>‹#›</a:t>
            </a:fld>
            <a:endParaRPr lang="en-US"/>
          </a:p>
        </p:txBody>
      </p:sp>
    </p:spTree>
    <p:extLst/>
  </p:cSld>
  <p:clrMapOvr>
    <a:masterClrMapping/>
  </p:clrMapOvr>
  <p:extLst mod="1">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Slide">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a:alphaModFix amt="3000"/>
            <a:extLst>
              <a:ext uri="{28A0092B-C50C-407E-A947-70E740481C1C}">
                <a14:useLocalDpi xmlns:a14="http://schemas.microsoft.com/office/drawing/2010/main"/>
              </a:ext>
            </a:extLst>
          </a:blip>
          <a:srcRect r="11266"/>
          <a:stretch/>
        </p:blipFill>
        <p:spPr>
          <a:xfrm rot="5400000">
            <a:off x="227748" y="2081119"/>
            <a:ext cx="2860272" cy="3264494"/>
          </a:xfrm>
          <a:prstGeom prst="rect">
            <a:avLst/>
          </a:prstGeom>
        </p:spPr>
      </p:pic>
      <p:pic>
        <p:nvPicPr>
          <p:cNvPr id="14" name="Shape 74" descr="line-dot-pattern@2x.png"/>
          <p:cNvPicPr preferRelativeResize="0"/>
          <p:nvPr userDrawn="1"/>
        </p:nvPicPr>
        <p:blipFill rotWithShape="1">
          <a:blip r:embed="rId3" cstate="screen">
            <a:alphaModFix amt="25000"/>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a:ext>
            </a:extLst>
          </a:blip>
          <a:srcRect/>
          <a:stretch/>
        </p:blipFill>
        <p:spPr>
          <a:xfrm flipH="1" flipV="1">
            <a:off x="4706530" y="0"/>
            <a:ext cx="4437469" cy="3691783"/>
          </a:xfrm>
          <a:prstGeom prst="rect">
            <a:avLst/>
          </a:prstGeom>
          <a:noFill/>
          <a:ln>
            <a:noFill/>
          </a:ln>
        </p:spPr>
      </p:pic>
      <p:sp>
        <p:nvSpPr>
          <p:cNvPr id="9" name="Title 1"/>
          <p:cNvSpPr>
            <a:spLocks noGrp="1"/>
          </p:cNvSpPr>
          <p:nvPr>
            <p:ph type="title" hasCustomPrompt="1"/>
          </p:nvPr>
        </p:nvSpPr>
        <p:spPr>
          <a:xfrm>
            <a:off x="457200" y="270472"/>
            <a:ext cx="8229600" cy="548048"/>
          </a:xfrm>
          <a:prstGeom prst="rect">
            <a:avLst/>
          </a:prstGeom>
          <a:noFill/>
          <a:ln>
            <a:noFill/>
          </a:ln>
        </p:spPr>
        <p:txBody>
          <a:bodyPr spcFirstLastPara="1" wrap="square" lIns="0" tIns="91425" rIns="91425" bIns="91425" anchor="b" anchorCtr="0">
            <a:noAutofit/>
          </a:bodyPr>
          <a:lstStyle>
            <a:lvl1pPr>
              <a:lnSpc>
                <a:spcPct val="90000"/>
              </a:lnSpc>
              <a:defRPr lang="en-US" sz="2800" baseline="0" dirty="0">
                <a:solidFill>
                  <a:schemeClr val="accent5"/>
                </a:solidFill>
              </a:defRPr>
            </a:lvl1pPr>
          </a:lstStyle>
          <a:p>
            <a:pPr marL="0" lvl="0" indent="0">
              <a:lnSpc>
                <a:spcPct val="80000"/>
              </a:lnSpc>
              <a:buClr>
                <a:schemeClr val="lt1"/>
              </a:buClr>
              <a:buSzPts val="1400"/>
              <a:buFont typeface="Arial"/>
            </a:pPr>
            <a:r>
              <a:rPr lang="en-US" dirty="0"/>
              <a:t>Click to edit title text</a:t>
            </a:r>
          </a:p>
        </p:txBody>
      </p:sp>
      <p:sp>
        <p:nvSpPr>
          <p:cNvPr id="3" name="Content Placeholder 2"/>
          <p:cNvSpPr>
            <a:spLocks noGrp="1"/>
          </p:cNvSpPr>
          <p:nvPr>
            <p:ph sz="quarter" idx="16"/>
          </p:nvPr>
        </p:nvSpPr>
        <p:spPr>
          <a:xfrm>
            <a:off x="457200" y="1123949"/>
            <a:ext cx="4003675" cy="3477087"/>
          </a:xfrm>
          <a:prstGeom prst="rect">
            <a:avLst/>
          </a:prstGeom>
        </p:spPr>
        <p:txBody>
          <a:bodyPr lIns="0"/>
          <a:lstStyle>
            <a:lvl1pPr marL="233363" marR="0" indent="-227013" algn="l" rtl="0">
              <a:lnSpc>
                <a:spcPct val="100000"/>
              </a:lnSpc>
              <a:spcBef>
                <a:spcPts val="280"/>
              </a:spcBef>
              <a:spcAft>
                <a:spcPts val="500"/>
              </a:spcAft>
              <a:buClr>
                <a:schemeClr val="accent5"/>
              </a:buClr>
              <a:buSzPct val="100000"/>
              <a:buFont typeface="Arial"/>
              <a:buChar char="•"/>
              <a:tabLst/>
              <a:defRPr lang="en-US" sz="1600" b="0" i="0" u="none" strike="noStrike" cap="none" dirty="0" smtClean="0">
                <a:solidFill>
                  <a:schemeClr val="dk1"/>
                </a:solidFill>
                <a:latin typeface="Arial"/>
                <a:ea typeface="Arial"/>
                <a:cs typeface="Arial"/>
                <a:sym typeface="Arial"/>
              </a:defRPr>
            </a:lvl1pPr>
            <a:lvl2pPr marL="461963" marR="0" indent="-231775" algn="l" rtl="0">
              <a:lnSpc>
                <a:spcPct val="100000"/>
              </a:lnSpc>
              <a:spcBef>
                <a:spcPts val="280"/>
              </a:spcBef>
              <a:spcAft>
                <a:spcPts val="500"/>
              </a:spcAft>
              <a:buClr>
                <a:schemeClr val="accent5"/>
              </a:buClr>
              <a:buSzPts val="1400"/>
              <a:buFont typeface=".AppleSystemUIFont" charset="-120"/>
              <a:buChar char="–"/>
              <a:tabLst/>
              <a:defRPr lang="en-US" sz="1400" b="0" i="0" u="none" strike="noStrike" cap="none" dirty="0" smtClean="0">
                <a:solidFill>
                  <a:schemeClr val="dk1"/>
                </a:solidFill>
                <a:latin typeface="Arial"/>
                <a:ea typeface="Arial"/>
                <a:cs typeface="Arial"/>
                <a:sym typeface="Arial"/>
              </a:defRPr>
            </a:lvl2pPr>
            <a:lvl3pPr marL="687388" marR="0" indent="-225425" algn="l" rtl="0">
              <a:lnSpc>
                <a:spcPct val="100000"/>
              </a:lnSpc>
              <a:spcBef>
                <a:spcPts val="280"/>
              </a:spcBef>
              <a:spcAft>
                <a:spcPts val="500"/>
              </a:spcAft>
              <a:buClr>
                <a:schemeClr val="accent5"/>
              </a:buClr>
              <a:buSzPts val="1400"/>
              <a:buFont typeface="Arial"/>
              <a:buChar char="•"/>
              <a:tabLst/>
              <a:defRPr lang="en-US" sz="1200" b="0" i="0" u="none" strike="noStrike" cap="none" dirty="0" smtClean="0">
                <a:solidFill>
                  <a:schemeClr val="dk1"/>
                </a:solidFill>
                <a:latin typeface="Arial"/>
                <a:ea typeface="Arial"/>
                <a:cs typeface="Arial"/>
                <a:sym typeface="Arial"/>
              </a:defRPr>
            </a:lvl3pPr>
            <a:lvl4pPr marL="919163" marR="0" indent="-231775" algn="l" rtl="0">
              <a:lnSpc>
                <a:spcPct val="100000"/>
              </a:lnSpc>
              <a:spcBef>
                <a:spcPts val="280"/>
              </a:spcBef>
              <a:spcAft>
                <a:spcPts val="500"/>
              </a:spcAft>
              <a:buClr>
                <a:schemeClr val="accent5"/>
              </a:buClr>
              <a:buSzPct val="100000"/>
              <a:buFont typeface=".AppleSystemUIFont" charset="-120"/>
              <a:buChar char="–"/>
              <a:tabLst/>
              <a:defRPr lang="en-US" sz="1200" b="0" i="0" u="none" strike="noStrike" cap="none" dirty="0" smtClean="0">
                <a:solidFill>
                  <a:schemeClr val="dk1"/>
                </a:solidFill>
                <a:latin typeface="Arial"/>
                <a:ea typeface="Arial"/>
                <a:cs typeface="Arial"/>
                <a:sym typeface="Arial"/>
              </a:defRPr>
            </a:lvl4pPr>
            <a:lvl5pPr marL="1144588" marR="0" indent="-225425" algn="l" rtl="0">
              <a:lnSpc>
                <a:spcPct val="100000"/>
              </a:lnSpc>
              <a:spcBef>
                <a:spcPts val="280"/>
              </a:spcBef>
              <a:spcAft>
                <a:spcPts val="500"/>
              </a:spcAft>
              <a:buClr>
                <a:schemeClr val="accent5"/>
              </a:buClr>
              <a:buSzPct val="100000"/>
              <a:buFont typeface="Arial"/>
              <a:buChar char="•"/>
              <a:tabLst/>
              <a:defRPr lang="en-US" sz="1200" b="0" i="0" u="none" strike="noStrike" cap="none" dirty="0">
                <a:solidFill>
                  <a:schemeClr val="dk1"/>
                </a:solidFill>
                <a:latin typeface="Arial"/>
                <a:ea typeface="Arial"/>
                <a:cs typeface="Arial"/>
                <a:sym typeface="Aria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3" name="Picture 12"/>
          <p:cNvPicPr>
            <a:picLocks noChangeAspect="1"/>
          </p:cNvPicPr>
          <p:nvPr userDrawn="1"/>
        </p:nvPicPr>
        <p:blipFill>
          <a:blip r:embed="rId5" cstate="hqprint">
            <a:extLst>
              <a:ext uri="{28A0092B-C50C-407E-A947-70E740481C1C}">
                <a14:useLocalDpi xmlns:a14="http://schemas.microsoft.com/office/drawing/2010/main"/>
              </a:ext>
            </a:extLst>
          </a:blip>
          <a:stretch>
            <a:fillRect/>
          </a:stretch>
        </p:blipFill>
        <p:spPr>
          <a:xfrm>
            <a:off x="6617524" y="4709160"/>
            <a:ext cx="2496312" cy="402710"/>
          </a:xfrm>
          <a:prstGeom prst="rect">
            <a:avLst/>
          </a:prstGeom>
        </p:spPr>
      </p:pic>
      <p:sp>
        <p:nvSpPr>
          <p:cNvPr id="19" name="Date Placeholder 12"/>
          <p:cNvSpPr>
            <a:spLocks noGrp="1"/>
          </p:cNvSpPr>
          <p:nvPr>
            <p:ph type="dt" sz="half" idx="2"/>
          </p:nvPr>
        </p:nvSpPr>
        <p:spPr>
          <a:xfrm>
            <a:off x="474791" y="4790122"/>
            <a:ext cx="2057400" cy="274637"/>
          </a:xfrm>
          <a:prstGeom prst="rect">
            <a:avLst/>
          </a:prstGeom>
        </p:spPr>
        <p:txBody>
          <a:bodyPr lIns="0" anchor="b"/>
          <a:lstStyle>
            <a:lvl1pPr>
              <a:defRPr kumimoji="0" lang="en-US" sz="600" kern="1200" spc="0" normalizeH="0" baseline="0" smtClean="0">
                <a:ln>
                  <a:noFill/>
                </a:ln>
                <a:solidFill>
                  <a:prstClr val="white">
                    <a:lumMod val="75000"/>
                  </a:prstClr>
                </a:solidFill>
                <a:effectLst/>
                <a:uLnTx/>
                <a:uFillTx/>
                <a:latin typeface="Arial" charset="0"/>
                <a:ea typeface="Arial" charset="0"/>
                <a:cs typeface="Arial" charset="0"/>
              </a:defRPr>
            </a:lvl1pPr>
          </a:lstStyle>
          <a:p>
            <a:pPr defTabSz="457200"/>
            <a:r>
              <a:rPr lang="en-US" dirty="0"/>
              <a:t>© DataStax, All Rights Reserved.</a:t>
            </a:r>
            <a:endParaRPr lang="mr-IN" dirty="0"/>
          </a:p>
        </p:txBody>
      </p:sp>
      <p:sp>
        <p:nvSpPr>
          <p:cNvPr id="15" name="Rectangle 14"/>
          <p:cNvSpPr/>
          <p:nvPr userDrawn="1"/>
        </p:nvSpPr>
        <p:spPr>
          <a:xfrm>
            <a:off x="0" y="0"/>
            <a:ext cx="9144000" cy="6598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ontent Placeholder 2"/>
          <p:cNvSpPr>
            <a:spLocks noGrp="1"/>
          </p:cNvSpPr>
          <p:nvPr>
            <p:ph sz="quarter" idx="17"/>
          </p:nvPr>
        </p:nvSpPr>
        <p:spPr>
          <a:xfrm>
            <a:off x="4691671" y="1123949"/>
            <a:ext cx="4003675" cy="3477087"/>
          </a:xfrm>
          <a:prstGeom prst="rect">
            <a:avLst/>
          </a:prstGeom>
        </p:spPr>
        <p:txBody>
          <a:bodyPr lIns="0"/>
          <a:lstStyle>
            <a:lvl1pPr marL="233363" marR="0" indent="-227013" algn="l" rtl="0">
              <a:lnSpc>
                <a:spcPct val="100000"/>
              </a:lnSpc>
              <a:spcBef>
                <a:spcPts val="280"/>
              </a:spcBef>
              <a:spcAft>
                <a:spcPts val="500"/>
              </a:spcAft>
              <a:buClr>
                <a:schemeClr val="accent5"/>
              </a:buClr>
              <a:buSzPct val="100000"/>
              <a:buFont typeface="Arial"/>
              <a:buChar char="•"/>
              <a:tabLst/>
              <a:defRPr lang="en-US" sz="1600" b="0" i="0" u="none" strike="noStrike" cap="none" dirty="0" smtClean="0">
                <a:solidFill>
                  <a:schemeClr val="dk1"/>
                </a:solidFill>
                <a:latin typeface="Arial"/>
                <a:ea typeface="Arial"/>
                <a:cs typeface="Arial"/>
                <a:sym typeface="Arial"/>
              </a:defRPr>
            </a:lvl1pPr>
            <a:lvl2pPr marL="461963" marR="0" indent="-231775" algn="l" rtl="0">
              <a:lnSpc>
                <a:spcPct val="100000"/>
              </a:lnSpc>
              <a:spcBef>
                <a:spcPts val="280"/>
              </a:spcBef>
              <a:spcAft>
                <a:spcPts val="500"/>
              </a:spcAft>
              <a:buClr>
                <a:schemeClr val="accent5"/>
              </a:buClr>
              <a:buSzPts val="1400"/>
              <a:buFont typeface=".AppleSystemUIFont" charset="-120"/>
              <a:buChar char="–"/>
              <a:tabLst/>
              <a:defRPr lang="en-US" sz="1400" b="0" i="0" u="none" strike="noStrike" cap="none" dirty="0" smtClean="0">
                <a:solidFill>
                  <a:schemeClr val="dk1"/>
                </a:solidFill>
                <a:latin typeface="Arial"/>
                <a:ea typeface="Arial"/>
                <a:cs typeface="Arial"/>
                <a:sym typeface="Arial"/>
              </a:defRPr>
            </a:lvl2pPr>
            <a:lvl3pPr marL="687388" marR="0" indent="-225425" algn="l" rtl="0">
              <a:lnSpc>
                <a:spcPct val="100000"/>
              </a:lnSpc>
              <a:spcBef>
                <a:spcPts val="280"/>
              </a:spcBef>
              <a:spcAft>
                <a:spcPts val="500"/>
              </a:spcAft>
              <a:buClr>
                <a:schemeClr val="accent5"/>
              </a:buClr>
              <a:buSzPct val="100000"/>
              <a:buFont typeface="Arial"/>
              <a:buChar char="•"/>
              <a:tabLst/>
              <a:defRPr lang="en-US" sz="1200" b="0" i="0" u="none" strike="noStrike" cap="none" dirty="0" smtClean="0">
                <a:solidFill>
                  <a:schemeClr val="dk1"/>
                </a:solidFill>
                <a:latin typeface="Arial"/>
                <a:ea typeface="Arial"/>
                <a:cs typeface="Arial"/>
                <a:sym typeface="Arial"/>
              </a:defRPr>
            </a:lvl3pPr>
            <a:lvl4pPr marL="919163" marR="0" indent="-231775" algn="l" rtl="0">
              <a:lnSpc>
                <a:spcPct val="100000"/>
              </a:lnSpc>
              <a:spcBef>
                <a:spcPts val="280"/>
              </a:spcBef>
              <a:spcAft>
                <a:spcPts val="500"/>
              </a:spcAft>
              <a:buClr>
                <a:schemeClr val="accent5"/>
              </a:buClr>
              <a:buSzPct val="100000"/>
              <a:buFont typeface=".AppleSystemUIFont" charset="-120"/>
              <a:buChar char="–"/>
              <a:tabLst/>
              <a:defRPr lang="en-US" sz="1200" b="0" i="0" u="none" strike="noStrike" cap="none" dirty="0" smtClean="0">
                <a:solidFill>
                  <a:schemeClr val="dk1"/>
                </a:solidFill>
                <a:latin typeface="Arial"/>
                <a:ea typeface="Arial"/>
                <a:cs typeface="Arial"/>
                <a:sym typeface="Arial"/>
              </a:defRPr>
            </a:lvl4pPr>
            <a:lvl5pPr marL="1144588" marR="0" indent="-225425" algn="l" rtl="0">
              <a:lnSpc>
                <a:spcPct val="100000"/>
              </a:lnSpc>
              <a:spcBef>
                <a:spcPts val="280"/>
              </a:spcBef>
              <a:spcAft>
                <a:spcPts val="500"/>
              </a:spcAft>
              <a:buClr>
                <a:schemeClr val="accent5"/>
              </a:buClr>
              <a:buSzPct val="100000"/>
              <a:buFont typeface="Arial"/>
              <a:buChar char="•"/>
              <a:tabLst/>
              <a:defRPr lang="en-US" sz="1200" b="0" i="0" u="none" strike="noStrike" cap="none" dirty="0">
                <a:solidFill>
                  <a:schemeClr val="dk1"/>
                </a:solidFill>
                <a:latin typeface="Arial"/>
                <a:ea typeface="Arial"/>
                <a:cs typeface="Arial"/>
                <a:sym typeface="Aria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Slide Number Placeholder 11"/>
          <p:cNvSpPr>
            <a:spLocks noGrp="1"/>
          </p:cNvSpPr>
          <p:nvPr>
            <p:ph type="sldNum" sz="quarter" idx="4"/>
          </p:nvPr>
        </p:nvSpPr>
        <p:spPr>
          <a:xfrm>
            <a:off x="99060" y="4789170"/>
            <a:ext cx="289560" cy="274637"/>
          </a:xfrm>
          <a:prstGeom prst="rect">
            <a:avLst/>
          </a:prstGeom>
        </p:spPr>
        <p:txBody>
          <a:bodyPr vert="horz" lIns="91440" tIns="45720" rIns="91440" bIns="45720" rtlCol="0" anchor="b" anchorCtr="0"/>
          <a:lstStyle>
            <a:lvl1pPr>
              <a:defRPr kumimoji="0" lang="en-US" sz="600" kern="1200" spc="0" normalizeH="0" baseline="0" smtClean="0">
                <a:ln>
                  <a:noFill/>
                </a:ln>
                <a:solidFill>
                  <a:prstClr val="white">
                    <a:lumMod val="75000"/>
                  </a:prstClr>
                </a:solidFill>
                <a:effectLst/>
                <a:uLnTx/>
                <a:uFillTx/>
                <a:latin typeface="Arial" charset="0"/>
                <a:ea typeface="Arial" charset="0"/>
                <a:cs typeface="Arial" charset="0"/>
              </a:defRPr>
            </a:lvl1pPr>
          </a:lstStyle>
          <a:p>
            <a:pPr algn="r" defTabSz="457200"/>
            <a:fld id="{625532A8-9998-1545-8016-7D9932388623}" type="slidenum">
              <a:rPr lang="uk-UA" smtClean="0"/>
              <a:pPr algn="r" defTabSz="457200"/>
              <a:t>‹#›</a:t>
            </a:fld>
            <a:endParaRPr lang="uk-UA"/>
          </a:p>
        </p:txBody>
      </p:sp>
    </p:spTree>
    <p:extLst/>
  </p:cSld>
  <p:clrMapOvr>
    <a:masterClrMapping/>
  </p:clrMapOvr>
  <p:extLst mod="1">
    <p:ext uri="{DCECCB84-F9BA-43D5-87BE-67443E8EF086}">
      <p15:sldGuideLst xmlns:p15="http://schemas.microsoft.com/office/powerpoint/2012/main">
        <p15:guide id="4" pos="5472">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 Two Column Use Case">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a:alphaModFix amt="3000"/>
            <a:extLst>
              <a:ext uri="{28A0092B-C50C-407E-A947-70E740481C1C}">
                <a14:useLocalDpi xmlns:a14="http://schemas.microsoft.com/office/drawing/2010/main"/>
              </a:ext>
            </a:extLst>
          </a:blip>
          <a:srcRect r="11266"/>
          <a:stretch/>
        </p:blipFill>
        <p:spPr>
          <a:xfrm rot="5400000">
            <a:off x="227748" y="2081119"/>
            <a:ext cx="2860272" cy="3264494"/>
          </a:xfrm>
          <a:prstGeom prst="rect">
            <a:avLst/>
          </a:prstGeom>
        </p:spPr>
      </p:pic>
      <p:pic>
        <p:nvPicPr>
          <p:cNvPr id="14" name="Shape 74" descr="line-dot-pattern@2x.png"/>
          <p:cNvPicPr preferRelativeResize="0"/>
          <p:nvPr userDrawn="1"/>
        </p:nvPicPr>
        <p:blipFill rotWithShape="1">
          <a:blip r:embed="rId3" cstate="screen">
            <a:alphaModFix amt="25000"/>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a:ext>
            </a:extLst>
          </a:blip>
          <a:srcRect/>
          <a:stretch/>
        </p:blipFill>
        <p:spPr>
          <a:xfrm flipH="1" flipV="1">
            <a:off x="4706530" y="0"/>
            <a:ext cx="4437469" cy="3691783"/>
          </a:xfrm>
          <a:prstGeom prst="rect">
            <a:avLst/>
          </a:prstGeom>
          <a:noFill/>
          <a:ln>
            <a:noFill/>
          </a:ln>
        </p:spPr>
      </p:pic>
      <p:sp>
        <p:nvSpPr>
          <p:cNvPr id="9" name="Title 1"/>
          <p:cNvSpPr>
            <a:spLocks noGrp="1"/>
          </p:cNvSpPr>
          <p:nvPr>
            <p:ph type="title" hasCustomPrompt="1"/>
          </p:nvPr>
        </p:nvSpPr>
        <p:spPr>
          <a:xfrm>
            <a:off x="457200" y="270472"/>
            <a:ext cx="8229600" cy="548048"/>
          </a:xfrm>
          <a:prstGeom prst="rect">
            <a:avLst/>
          </a:prstGeom>
          <a:noFill/>
          <a:ln>
            <a:noFill/>
          </a:ln>
        </p:spPr>
        <p:txBody>
          <a:bodyPr spcFirstLastPara="1" wrap="square" lIns="0" tIns="91425" rIns="91425" bIns="91425" anchor="b" anchorCtr="0">
            <a:noAutofit/>
          </a:bodyPr>
          <a:lstStyle>
            <a:lvl1pPr>
              <a:lnSpc>
                <a:spcPct val="90000"/>
              </a:lnSpc>
              <a:defRPr lang="en-US" sz="2800" baseline="0" dirty="0">
                <a:solidFill>
                  <a:schemeClr val="accent5"/>
                </a:solidFill>
              </a:defRPr>
            </a:lvl1pPr>
          </a:lstStyle>
          <a:p>
            <a:pPr marL="0" lvl="0" indent="0">
              <a:lnSpc>
                <a:spcPct val="80000"/>
              </a:lnSpc>
              <a:buClr>
                <a:schemeClr val="lt1"/>
              </a:buClr>
              <a:buSzPts val="1400"/>
              <a:buFont typeface="Arial"/>
            </a:pPr>
            <a:r>
              <a:rPr lang="en-US" dirty="0"/>
              <a:t>Click to edit title text</a:t>
            </a:r>
          </a:p>
        </p:txBody>
      </p:sp>
      <p:sp>
        <p:nvSpPr>
          <p:cNvPr id="3" name="Content Placeholder 2"/>
          <p:cNvSpPr>
            <a:spLocks noGrp="1"/>
          </p:cNvSpPr>
          <p:nvPr>
            <p:ph sz="quarter" idx="16"/>
          </p:nvPr>
        </p:nvSpPr>
        <p:spPr>
          <a:xfrm>
            <a:off x="3889090" y="1123950"/>
            <a:ext cx="4003675" cy="2772318"/>
          </a:xfrm>
          <a:prstGeom prst="rect">
            <a:avLst/>
          </a:prstGeom>
        </p:spPr>
        <p:txBody>
          <a:bodyPr lIns="0"/>
          <a:lstStyle>
            <a:lvl1pPr marL="233363" marR="0" indent="-227013" algn="l" rtl="0">
              <a:lnSpc>
                <a:spcPct val="100000"/>
              </a:lnSpc>
              <a:spcBef>
                <a:spcPts val="280"/>
              </a:spcBef>
              <a:spcAft>
                <a:spcPts val="500"/>
              </a:spcAft>
              <a:buClr>
                <a:schemeClr val="accent5"/>
              </a:buClr>
              <a:buSzPct val="100000"/>
              <a:buFont typeface="Arial"/>
              <a:buChar char="•"/>
              <a:tabLst/>
              <a:defRPr lang="en-US" sz="1600" b="0" i="0" u="none" strike="noStrike" cap="none" dirty="0" smtClean="0">
                <a:solidFill>
                  <a:schemeClr val="dk1"/>
                </a:solidFill>
                <a:latin typeface="Arial"/>
                <a:ea typeface="Arial"/>
                <a:cs typeface="Arial"/>
                <a:sym typeface="Arial"/>
              </a:defRPr>
            </a:lvl1pPr>
            <a:lvl2pPr marL="461963" marR="0" indent="-231775" algn="l" rtl="0">
              <a:lnSpc>
                <a:spcPct val="100000"/>
              </a:lnSpc>
              <a:spcBef>
                <a:spcPts val="280"/>
              </a:spcBef>
              <a:spcAft>
                <a:spcPts val="500"/>
              </a:spcAft>
              <a:buClr>
                <a:schemeClr val="accent5"/>
              </a:buClr>
              <a:buSzPts val="1400"/>
              <a:buFont typeface=".AppleSystemUIFont" charset="-120"/>
              <a:buChar char="–"/>
              <a:tabLst/>
              <a:defRPr lang="en-US" sz="1400" b="0" i="0" u="none" strike="noStrike" cap="none" dirty="0" smtClean="0">
                <a:solidFill>
                  <a:schemeClr val="dk1"/>
                </a:solidFill>
                <a:latin typeface="Arial"/>
                <a:ea typeface="Arial"/>
                <a:cs typeface="Arial"/>
                <a:sym typeface="Arial"/>
              </a:defRPr>
            </a:lvl2pPr>
            <a:lvl3pPr marL="687388" marR="0" indent="-225425" algn="l" rtl="0">
              <a:lnSpc>
                <a:spcPct val="100000"/>
              </a:lnSpc>
              <a:spcBef>
                <a:spcPts val="280"/>
              </a:spcBef>
              <a:spcAft>
                <a:spcPts val="500"/>
              </a:spcAft>
              <a:buClr>
                <a:schemeClr val="accent5"/>
              </a:buClr>
              <a:buSzPts val="1400"/>
              <a:buFont typeface="Arial"/>
              <a:buChar char="•"/>
              <a:tabLst/>
              <a:defRPr lang="en-US" sz="1200" b="0" i="0" u="none" strike="noStrike" cap="none" dirty="0" smtClean="0">
                <a:solidFill>
                  <a:schemeClr val="dk1"/>
                </a:solidFill>
                <a:latin typeface="Arial"/>
                <a:ea typeface="Arial"/>
                <a:cs typeface="Arial"/>
                <a:sym typeface="Arial"/>
              </a:defRPr>
            </a:lvl3pPr>
            <a:lvl4pPr marL="919163" marR="0" indent="-231775" algn="l" rtl="0">
              <a:lnSpc>
                <a:spcPct val="100000"/>
              </a:lnSpc>
              <a:spcBef>
                <a:spcPts val="280"/>
              </a:spcBef>
              <a:spcAft>
                <a:spcPts val="500"/>
              </a:spcAft>
              <a:buClr>
                <a:schemeClr val="accent5"/>
              </a:buClr>
              <a:buSzPct val="100000"/>
              <a:buFont typeface=".AppleSystemUIFont" charset="-120"/>
              <a:buChar char="–"/>
              <a:tabLst/>
              <a:defRPr lang="en-US" sz="1200" b="0" i="0" u="none" strike="noStrike" cap="none" dirty="0" smtClean="0">
                <a:solidFill>
                  <a:schemeClr val="dk1"/>
                </a:solidFill>
                <a:latin typeface="Arial"/>
                <a:ea typeface="Arial"/>
                <a:cs typeface="Arial"/>
                <a:sym typeface="Arial"/>
              </a:defRPr>
            </a:lvl4pPr>
            <a:lvl5pPr marL="1144588" marR="0" indent="-225425" algn="l" rtl="0">
              <a:lnSpc>
                <a:spcPct val="100000"/>
              </a:lnSpc>
              <a:spcBef>
                <a:spcPts val="280"/>
              </a:spcBef>
              <a:spcAft>
                <a:spcPts val="500"/>
              </a:spcAft>
              <a:buClr>
                <a:schemeClr val="accent5"/>
              </a:buClr>
              <a:buSzPct val="100000"/>
              <a:buFont typeface="Arial"/>
              <a:buChar char="•"/>
              <a:tabLst/>
              <a:defRPr lang="en-US" sz="1200" b="0" i="0" u="none" strike="noStrike" cap="none" dirty="0">
                <a:solidFill>
                  <a:schemeClr val="dk1"/>
                </a:solidFill>
                <a:latin typeface="Arial"/>
                <a:ea typeface="Arial"/>
                <a:cs typeface="Arial"/>
                <a:sym typeface="Aria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3" name="Picture 12"/>
          <p:cNvPicPr>
            <a:picLocks noChangeAspect="1"/>
          </p:cNvPicPr>
          <p:nvPr userDrawn="1"/>
        </p:nvPicPr>
        <p:blipFill>
          <a:blip r:embed="rId5" cstate="hqprint">
            <a:extLst>
              <a:ext uri="{28A0092B-C50C-407E-A947-70E740481C1C}">
                <a14:useLocalDpi xmlns:a14="http://schemas.microsoft.com/office/drawing/2010/main"/>
              </a:ext>
            </a:extLst>
          </a:blip>
          <a:stretch>
            <a:fillRect/>
          </a:stretch>
        </p:blipFill>
        <p:spPr>
          <a:xfrm>
            <a:off x="6617524" y="4709160"/>
            <a:ext cx="2496312" cy="402710"/>
          </a:xfrm>
          <a:prstGeom prst="rect">
            <a:avLst/>
          </a:prstGeom>
        </p:spPr>
      </p:pic>
      <p:sp>
        <p:nvSpPr>
          <p:cNvPr id="19" name="Date Placeholder 12"/>
          <p:cNvSpPr>
            <a:spLocks noGrp="1"/>
          </p:cNvSpPr>
          <p:nvPr>
            <p:ph type="dt" sz="half" idx="2"/>
          </p:nvPr>
        </p:nvSpPr>
        <p:spPr>
          <a:xfrm>
            <a:off x="474791" y="4790122"/>
            <a:ext cx="2057400" cy="274637"/>
          </a:xfrm>
          <a:prstGeom prst="rect">
            <a:avLst/>
          </a:prstGeom>
        </p:spPr>
        <p:txBody>
          <a:bodyPr lIns="0" anchor="b"/>
          <a:lstStyle>
            <a:lvl1pPr>
              <a:defRPr kumimoji="0" lang="en-US" sz="600" kern="1200" spc="0" normalizeH="0" baseline="0" smtClean="0">
                <a:ln>
                  <a:noFill/>
                </a:ln>
                <a:solidFill>
                  <a:prstClr val="white">
                    <a:lumMod val="75000"/>
                  </a:prstClr>
                </a:solidFill>
                <a:effectLst/>
                <a:uLnTx/>
                <a:uFillTx/>
                <a:latin typeface="Arial" charset="0"/>
                <a:ea typeface="Arial" charset="0"/>
                <a:cs typeface="Arial" charset="0"/>
              </a:defRPr>
            </a:lvl1pPr>
          </a:lstStyle>
          <a:p>
            <a:pPr defTabSz="457200"/>
            <a:r>
              <a:rPr lang="en-US" dirty="0"/>
              <a:t>© DataStax, All Rights Reserved.</a:t>
            </a:r>
            <a:endParaRPr lang="mr-IN" dirty="0"/>
          </a:p>
        </p:txBody>
      </p:sp>
      <p:sp>
        <p:nvSpPr>
          <p:cNvPr id="15" name="Rectangle 14"/>
          <p:cNvSpPr/>
          <p:nvPr userDrawn="1"/>
        </p:nvSpPr>
        <p:spPr>
          <a:xfrm>
            <a:off x="0" y="0"/>
            <a:ext cx="9144000" cy="6598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ontent Placeholder 2"/>
          <p:cNvSpPr>
            <a:spLocks noGrp="1"/>
          </p:cNvSpPr>
          <p:nvPr>
            <p:ph sz="quarter" idx="17"/>
          </p:nvPr>
        </p:nvSpPr>
        <p:spPr>
          <a:xfrm>
            <a:off x="457199" y="1123950"/>
            <a:ext cx="3186236" cy="2772318"/>
          </a:xfrm>
          <a:prstGeom prst="rect">
            <a:avLst/>
          </a:prstGeom>
        </p:spPr>
        <p:txBody>
          <a:bodyPr lIns="0"/>
          <a:lstStyle>
            <a:lvl1pPr marL="233363" marR="0" indent="-227013" algn="l" rtl="0">
              <a:lnSpc>
                <a:spcPct val="100000"/>
              </a:lnSpc>
              <a:spcBef>
                <a:spcPts val="280"/>
              </a:spcBef>
              <a:spcAft>
                <a:spcPts val="500"/>
              </a:spcAft>
              <a:buClr>
                <a:schemeClr val="accent5"/>
              </a:buClr>
              <a:buSzPct val="100000"/>
              <a:buFont typeface="Arial"/>
              <a:buChar char="•"/>
              <a:tabLst/>
              <a:defRPr lang="en-US" sz="1600" b="0" i="0" u="none" strike="noStrike" cap="none" dirty="0" smtClean="0">
                <a:solidFill>
                  <a:schemeClr val="dk1"/>
                </a:solidFill>
                <a:latin typeface="Arial"/>
                <a:ea typeface="Arial"/>
                <a:cs typeface="Arial"/>
                <a:sym typeface="Arial"/>
              </a:defRPr>
            </a:lvl1pPr>
            <a:lvl2pPr marL="461963" marR="0" indent="-231775" algn="l" rtl="0">
              <a:lnSpc>
                <a:spcPct val="100000"/>
              </a:lnSpc>
              <a:spcBef>
                <a:spcPts val="280"/>
              </a:spcBef>
              <a:spcAft>
                <a:spcPts val="500"/>
              </a:spcAft>
              <a:buClr>
                <a:schemeClr val="accent5"/>
              </a:buClr>
              <a:buSzPts val="1400"/>
              <a:buFont typeface=".AppleSystemUIFont" charset="-120"/>
              <a:buChar char="–"/>
              <a:tabLst/>
              <a:defRPr lang="en-US" sz="1400" b="0" i="0" u="none" strike="noStrike" cap="none" dirty="0" smtClean="0">
                <a:solidFill>
                  <a:schemeClr val="dk1"/>
                </a:solidFill>
                <a:latin typeface="Arial"/>
                <a:ea typeface="Arial"/>
                <a:cs typeface="Arial"/>
                <a:sym typeface="Arial"/>
              </a:defRPr>
            </a:lvl2pPr>
            <a:lvl3pPr marL="687388" marR="0" indent="-225425" algn="l" rtl="0">
              <a:lnSpc>
                <a:spcPct val="100000"/>
              </a:lnSpc>
              <a:spcBef>
                <a:spcPts val="280"/>
              </a:spcBef>
              <a:spcAft>
                <a:spcPts val="500"/>
              </a:spcAft>
              <a:buClr>
                <a:schemeClr val="accent5"/>
              </a:buClr>
              <a:buSzPct val="100000"/>
              <a:buFont typeface="Arial"/>
              <a:buChar char="•"/>
              <a:tabLst/>
              <a:defRPr lang="en-US" sz="1200" b="0" i="0" u="none" strike="noStrike" cap="none" dirty="0" smtClean="0">
                <a:solidFill>
                  <a:schemeClr val="dk1"/>
                </a:solidFill>
                <a:latin typeface="Arial"/>
                <a:ea typeface="Arial"/>
                <a:cs typeface="Arial"/>
                <a:sym typeface="Arial"/>
              </a:defRPr>
            </a:lvl3pPr>
            <a:lvl4pPr marL="919163" marR="0" indent="-231775" algn="l" rtl="0">
              <a:lnSpc>
                <a:spcPct val="100000"/>
              </a:lnSpc>
              <a:spcBef>
                <a:spcPts val="280"/>
              </a:spcBef>
              <a:spcAft>
                <a:spcPts val="500"/>
              </a:spcAft>
              <a:buClr>
                <a:schemeClr val="accent5"/>
              </a:buClr>
              <a:buSzPct val="100000"/>
              <a:buFont typeface=".AppleSystemUIFont" charset="-120"/>
              <a:buChar char="–"/>
              <a:tabLst/>
              <a:defRPr lang="en-US" sz="1200" b="0" i="0" u="none" strike="noStrike" cap="none" dirty="0" smtClean="0">
                <a:solidFill>
                  <a:schemeClr val="dk1"/>
                </a:solidFill>
                <a:latin typeface="Arial"/>
                <a:ea typeface="Arial"/>
                <a:cs typeface="Arial"/>
                <a:sym typeface="Arial"/>
              </a:defRPr>
            </a:lvl4pPr>
            <a:lvl5pPr marL="1144588" marR="0" indent="-225425" algn="l" rtl="0">
              <a:lnSpc>
                <a:spcPct val="100000"/>
              </a:lnSpc>
              <a:spcBef>
                <a:spcPts val="280"/>
              </a:spcBef>
              <a:spcAft>
                <a:spcPts val="500"/>
              </a:spcAft>
              <a:buClr>
                <a:schemeClr val="accent5"/>
              </a:buClr>
              <a:buSzPct val="100000"/>
              <a:buFont typeface="Arial"/>
              <a:buChar char="•"/>
              <a:tabLst/>
              <a:defRPr lang="en-US" sz="1200" b="0" i="0" u="none" strike="noStrike" cap="none" dirty="0">
                <a:solidFill>
                  <a:schemeClr val="dk1"/>
                </a:solidFill>
                <a:latin typeface="Arial"/>
                <a:ea typeface="Arial"/>
                <a:cs typeface="Arial"/>
                <a:sym typeface="Aria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Slide Number Placeholder 11"/>
          <p:cNvSpPr>
            <a:spLocks noGrp="1"/>
          </p:cNvSpPr>
          <p:nvPr>
            <p:ph type="sldNum" sz="quarter" idx="4"/>
          </p:nvPr>
        </p:nvSpPr>
        <p:spPr>
          <a:xfrm>
            <a:off x="99060" y="4789170"/>
            <a:ext cx="289560" cy="274637"/>
          </a:xfrm>
          <a:prstGeom prst="rect">
            <a:avLst/>
          </a:prstGeom>
        </p:spPr>
        <p:txBody>
          <a:bodyPr vert="horz" lIns="91440" tIns="45720" rIns="91440" bIns="45720" rtlCol="0" anchor="b" anchorCtr="0"/>
          <a:lstStyle>
            <a:lvl1pPr>
              <a:defRPr kumimoji="0" lang="en-US" sz="600" kern="1200" spc="0" normalizeH="0" baseline="0" smtClean="0">
                <a:ln>
                  <a:noFill/>
                </a:ln>
                <a:solidFill>
                  <a:prstClr val="white">
                    <a:lumMod val="75000"/>
                  </a:prstClr>
                </a:solidFill>
                <a:effectLst/>
                <a:uLnTx/>
                <a:uFillTx/>
                <a:latin typeface="Arial" charset="0"/>
                <a:ea typeface="Arial" charset="0"/>
                <a:cs typeface="Arial" charset="0"/>
              </a:defRPr>
            </a:lvl1pPr>
          </a:lstStyle>
          <a:p>
            <a:pPr algn="r" defTabSz="457200"/>
            <a:fld id="{625532A8-9998-1545-8016-7D9932388623}" type="slidenum">
              <a:rPr lang="uk-UA" smtClean="0"/>
              <a:pPr algn="r" defTabSz="457200"/>
              <a:t>‹#›</a:t>
            </a:fld>
            <a:endParaRPr lang="uk-UA"/>
          </a:p>
        </p:txBody>
      </p:sp>
    </p:spTree>
    <p:extLst>
      <p:ext uri="{BB962C8B-B14F-4D97-AF65-F5344CB8AC3E}">
        <p14:creationId xmlns:p14="http://schemas.microsoft.com/office/powerpoint/2010/main" val="40298466"/>
      </p:ext>
    </p:extLst>
  </p:cSld>
  <p:clrMapOvr>
    <a:masterClrMapping/>
  </p:clrMapOvr>
  <p:extLst mod="1">
    <p:ext uri="{DCECCB84-F9BA-43D5-87BE-67443E8EF086}">
      <p15:sldGuideLst xmlns:p15="http://schemas.microsoft.com/office/powerpoint/2012/main">
        <p15:guide id="4" pos="5472">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 Two Column Slide with Titles">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a:alphaModFix amt="3000"/>
            <a:extLst>
              <a:ext uri="{28A0092B-C50C-407E-A947-70E740481C1C}">
                <a14:useLocalDpi xmlns:a14="http://schemas.microsoft.com/office/drawing/2010/main"/>
              </a:ext>
            </a:extLst>
          </a:blip>
          <a:srcRect r="11266"/>
          <a:stretch/>
        </p:blipFill>
        <p:spPr>
          <a:xfrm rot="5400000">
            <a:off x="227748" y="2081119"/>
            <a:ext cx="2860272" cy="3264494"/>
          </a:xfrm>
          <a:prstGeom prst="rect">
            <a:avLst/>
          </a:prstGeom>
        </p:spPr>
      </p:pic>
      <p:pic>
        <p:nvPicPr>
          <p:cNvPr id="14" name="Shape 74" descr="line-dot-pattern@2x.png"/>
          <p:cNvPicPr preferRelativeResize="0"/>
          <p:nvPr userDrawn="1"/>
        </p:nvPicPr>
        <p:blipFill rotWithShape="1">
          <a:blip r:embed="rId3" cstate="screen">
            <a:alphaModFix amt="25000"/>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a:ext>
            </a:extLst>
          </a:blip>
          <a:srcRect/>
          <a:stretch/>
        </p:blipFill>
        <p:spPr>
          <a:xfrm flipH="1" flipV="1">
            <a:off x="4706530" y="0"/>
            <a:ext cx="4437469" cy="3691783"/>
          </a:xfrm>
          <a:prstGeom prst="rect">
            <a:avLst/>
          </a:prstGeom>
          <a:noFill/>
          <a:ln>
            <a:noFill/>
          </a:ln>
        </p:spPr>
      </p:pic>
      <p:sp>
        <p:nvSpPr>
          <p:cNvPr id="9" name="Title 1"/>
          <p:cNvSpPr>
            <a:spLocks noGrp="1"/>
          </p:cNvSpPr>
          <p:nvPr>
            <p:ph type="title" hasCustomPrompt="1"/>
          </p:nvPr>
        </p:nvSpPr>
        <p:spPr>
          <a:xfrm>
            <a:off x="457200" y="270472"/>
            <a:ext cx="8229600" cy="548048"/>
          </a:xfrm>
          <a:prstGeom prst="rect">
            <a:avLst/>
          </a:prstGeom>
          <a:noFill/>
          <a:ln>
            <a:noFill/>
          </a:ln>
        </p:spPr>
        <p:txBody>
          <a:bodyPr spcFirstLastPara="1" wrap="square" lIns="0" tIns="91425" rIns="91425" bIns="91425" anchor="b" anchorCtr="0">
            <a:noAutofit/>
          </a:bodyPr>
          <a:lstStyle>
            <a:lvl1pPr>
              <a:lnSpc>
                <a:spcPct val="90000"/>
              </a:lnSpc>
              <a:defRPr lang="en-US" sz="2800" baseline="0" dirty="0">
                <a:solidFill>
                  <a:schemeClr val="accent5"/>
                </a:solidFill>
              </a:defRPr>
            </a:lvl1pPr>
          </a:lstStyle>
          <a:p>
            <a:pPr marL="0" lvl="0" indent="0">
              <a:lnSpc>
                <a:spcPct val="80000"/>
              </a:lnSpc>
              <a:buClr>
                <a:schemeClr val="lt1"/>
              </a:buClr>
              <a:buSzPts val="1400"/>
              <a:buFont typeface="Arial"/>
            </a:pPr>
            <a:r>
              <a:rPr lang="en-US" dirty="0"/>
              <a:t>Click to edit title text</a:t>
            </a:r>
          </a:p>
        </p:txBody>
      </p:sp>
      <p:sp>
        <p:nvSpPr>
          <p:cNvPr id="3" name="Content Placeholder 2"/>
          <p:cNvSpPr>
            <a:spLocks noGrp="1"/>
          </p:cNvSpPr>
          <p:nvPr>
            <p:ph sz="quarter" idx="16"/>
          </p:nvPr>
        </p:nvSpPr>
        <p:spPr>
          <a:xfrm>
            <a:off x="457200" y="1735015"/>
            <a:ext cx="4003675" cy="2866021"/>
          </a:xfrm>
          <a:prstGeom prst="rect">
            <a:avLst/>
          </a:prstGeom>
        </p:spPr>
        <p:txBody>
          <a:bodyPr lIns="0"/>
          <a:lstStyle>
            <a:lvl1pPr marL="233363" marR="0" indent="-227013" algn="l" rtl="0">
              <a:lnSpc>
                <a:spcPct val="100000"/>
              </a:lnSpc>
              <a:spcBef>
                <a:spcPts val="280"/>
              </a:spcBef>
              <a:spcAft>
                <a:spcPts val="500"/>
              </a:spcAft>
              <a:buClr>
                <a:schemeClr val="accent5"/>
              </a:buClr>
              <a:buSzPct val="100000"/>
              <a:buFont typeface="Arial"/>
              <a:buChar char="•"/>
              <a:tabLst/>
              <a:defRPr lang="en-US" sz="1600" b="0" i="0" u="none" strike="noStrike" cap="none" dirty="0" smtClean="0">
                <a:solidFill>
                  <a:schemeClr val="dk1"/>
                </a:solidFill>
                <a:latin typeface="Arial"/>
                <a:ea typeface="Arial"/>
                <a:cs typeface="Arial"/>
                <a:sym typeface="Arial"/>
              </a:defRPr>
            </a:lvl1pPr>
            <a:lvl2pPr marL="461963" marR="0" indent="-231775" algn="l" rtl="0">
              <a:lnSpc>
                <a:spcPct val="100000"/>
              </a:lnSpc>
              <a:spcBef>
                <a:spcPts val="280"/>
              </a:spcBef>
              <a:spcAft>
                <a:spcPts val="500"/>
              </a:spcAft>
              <a:buClr>
                <a:schemeClr val="accent5"/>
              </a:buClr>
              <a:buSzPts val="1400"/>
              <a:buFont typeface=".AppleSystemUIFont" charset="-120"/>
              <a:buChar char="–"/>
              <a:tabLst/>
              <a:defRPr lang="en-US" sz="1400" b="0" i="0" u="none" strike="noStrike" cap="none" dirty="0" smtClean="0">
                <a:solidFill>
                  <a:schemeClr val="dk1"/>
                </a:solidFill>
                <a:latin typeface="Arial"/>
                <a:ea typeface="Arial"/>
                <a:cs typeface="Arial"/>
                <a:sym typeface="Arial"/>
              </a:defRPr>
            </a:lvl2pPr>
            <a:lvl3pPr marL="687388" marR="0" indent="-225425" algn="l" rtl="0">
              <a:lnSpc>
                <a:spcPct val="100000"/>
              </a:lnSpc>
              <a:spcBef>
                <a:spcPts val="280"/>
              </a:spcBef>
              <a:spcAft>
                <a:spcPts val="500"/>
              </a:spcAft>
              <a:buClr>
                <a:schemeClr val="accent5"/>
              </a:buClr>
              <a:buSzPts val="1400"/>
              <a:buFont typeface="Arial"/>
              <a:buChar char="•"/>
              <a:tabLst/>
              <a:defRPr lang="en-US" sz="1200" b="0" i="0" u="none" strike="noStrike" cap="none" dirty="0" smtClean="0">
                <a:solidFill>
                  <a:schemeClr val="dk1"/>
                </a:solidFill>
                <a:latin typeface="Arial"/>
                <a:ea typeface="Arial"/>
                <a:cs typeface="Arial"/>
                <a:sym typeface="Arial"/>
              </a:defRPr>
            </a:lvl3pPr>
            <a:lvl4pPr marL="919163" marR="0" indent="-231775" algn="l" rtl="0">
              <a:lnSpc>
                <a:spcPct val="100000"/>
              </a:lnSpc>
              <a:spcBef>
                <a:spcPts val="280"/>
              </a:spcBef>
              <a:spcAft>
                <a:spcPts val="500"/>
              </a:spcAft>
              <a:buClr>
                <a:schemeClr val="accent5"/>
              </a:buClr>
              <a:buSzPct val="100000"/>
              <a:buFont typeface=".AppleSystemUIFont" charset="-120"/>
              <a:buChar char="–"/>
              <a:tabLst/>
              <a:defRPr lang="en-US" sz="1200" b="0" i="0" u="none" strike="noStrike" cap="none" dirty="0" smtClean="0">
                <a:solidFill>
                  <a:schemeClr val="dk1"/>
                </a:solidFill>
                <a:latin typeface="Arial"/>
                <a:ea typeface="Arial"/>
                <a:cs typeface="Arial"/>
                <a:sym typeface="Arial"/>
              </a:defRPr>
            </a:lvl4pPr>
            <a:lvl5pPr marL="1144588" marR="0" indent="-225425" algn="l" rtl="0">
              <a:lnSpc>
                <a:spcPct val="100000"/>
              </a:lnSpc>
              <a:spcBef>
                <a:spcPts val="280"/>
              </a:spcBef>
              <a:spcAft>
                <a:spcPts val="500"/>
              </a:spcAft>
              <a:buClr>
                <a:schemeClr val="accent5"/>
              </a:buClr>
              <a:buSzPct val="100000"/>
              <a:buFont typeface="Arial"/>
              <a:buChar char="•"/>
              <a:tabLst/>
              <a:defRPr lang="en-US" sz="1200" b="0" i="0" u="none" strike="noStrike" cap="none" dirty="0">
                <a:solidFill>
                  <a:schemeClr val="dk1"/>
                </a:solidFill>
                <a:latin typeface="Arial"/>
                <a:ea typeface="Arial"/>
                <a:cs typeface="Arial"/>
                <a:sym typeface="Aria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3" name="Picture 12"/>
          <p:cNvPicPr>
            <a:picLocks noChangeAspect="1"/>
          </p:cNvPicPr>
          <p:nvPr userDrawn="1"/>
        </p:nvPicPr>
        <p:blipFill>
          <a:blip r:embed="rId5" cstate="hqprint">
            <a:extLst>
              <a:ext uri="{28A0092B-C50C-407E-A947-70E740481C1C}">
                <a14:useLocalDpi xmlns:a14="http://schemas.microsoft.com/office/drawing/2010/main"/>
              </a:ext>
            </a:extLst>
          </a:blip>
          <a:stretch>
            <a:fillRect/>
          </a:stretch>
        </p:blipFill>
        <p:spPr>
          <a:xfrm>
            <a:off x="6617524" y="4709160"/>
            <a:ext cx="2496312" cy="402710"/>
          </a:xfrm>
          <a:prstGeom prst="rect">
            <a:avLst/>
          </a:prstGeom>
        </p:spPr>
      </p:pic>
      <p:sp>
        <p:nvSpPr>
          <p:cNvPr id="19" name="Date Placeholder 12"/>
          <p:cNvSpPr>
            <a:spLocks noGrp="1"/>
          </p:cNvSpPr>
          <p:nvPr>
            <p:ph type="dt" sz="half" idx="2"/>
          </p:nvPr>
        </p:nvSpPr>
        <p:spPr>
          <a:xfrm>
            <a:off x="474791" y="4790122"/>
            <a:ext cx="2057400" cy="274637"/>
          </a:xfrm>
          <a:prstGeom prst="rect">
            <a:avLst/>
          </a:prstGeom>
        </p:spPr>
        <p:txBody>
          <a:bodyPr lIns="0" anchor="b"/>
          <a:lstStyle>
            <a:lvl1pPr>
              <a:defRPr kumimoji="0" lang="en-US" sz="600" kern="1200" spc="0" normalizeH="0" baseline="0" smtClean="0">
                <a:ln>
                  <a:noFill/>
                </a:ln>
                <a:solidFill>
                  <a:prstClr val="white">
                    <a:lumMod val="75000"/>
                  </a:prstClr>
                </a:solidFill>
                <a:effectLst/>
                <a:uLnTx/>
                <a:uFillTx/>
                <a:latin typeface="Arial" charset="0"/>
                <a:ea typeface="Arial" charset="0"/>
                <a:cs typeface="Arial" charset="0"/>
              </a:defRPr>
            </a:lvl1pPr>
          </a:lstStyle>
          <a:p>
            <a:pPr defTabSz="457200"/>
            <a:r>
              <a:rPr lang="en-US" dirty="0"/>
              <a:t>© DataStax, All Rights Reserved.</a:t>
            </a:r>
            <a:endParaRPr lang="mr-IN" dirty="0"/>
          </a:p>
        </p:txBody>
      </p:sp>
      <p:sp>
        <p:nvSpPr>
          <p:cNvPr id="15" name="Rectangle 14"/>
          <p:cNvSpPr/>
          <p:nvPr userDrawn="1"/>
        </p:nvSpPr>
        <p:spPr>
          <a:xfrm>
            <a:off x="0" y="0"/>
            <a:ext cx="9144000" cy="6598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ontent Placeholder 2"/>
          <p:cNvSpPr>
            <a:spLocks noGrp="1"/>
          </p:cNvSpPr>
          <p:nvPr>
            <p:ph sz="quarter" idx="17"/>
          </p:nvPr>
        </p:nvSpPr>
        <p:spPr>
          <a:xfrm>
            <a:off x="4691671" y="1735015"/>
            <a:ext cx="4003675" cy="2866021"/>
          </a:xfrm>
          <a:prstGeom prst="rect">
            <a:avLst/>
          </a:prstGeom>
        </p:spPr>
        <p:txBody>
          <a:bodyPr lIns="0"/>
          <a:lstStyle>
            <a:lvl1pPr marL="233363" marR="0" indent="-227013" algn="l" rtl="0">
              <a:lnSpc>
                <a:spcPct val="100000"/>
              </a:lnSpc>
              <a:spcBef>
                <a:spcPts val="280"/>
              </a:spcBef>
              <a:spcAft>
                <a:spcPts val="500"/>
              </a:spcAft>
              <a:buClr>
                <a:schemeClr val="accent5"/>
              </a:buClr>
              <a:buSzPct val="100000"/>
              <a:buFont typeface="Arial"/>
              <a:buChar char="•"/>
              <a:tabLst/>
              <a:defRPr lang="en-US" sz="1600" b="0" i="0" u="none" strike="noStrike" cap="none" dirty="0" smtClean="0">
                <a:solidFill>
                  <a:schemeClr val="dk1"/>
                </a:solidFill>
                <a:latin typeface="Arial"/>
                <a:ea typeface="Arial"/>
                <a:cs typeface="Arial"/>
                <a:sym typeface="Arial"/>
              </a:defRPr>
            </a:lvl1pPr>
            <a:lvl2pPr marL="461963" marR="0" indent="-231775" algn="l" rtl="0">
              <a:lnSpc>
                <a:spcPct val="100000"/>
              </a:lnSpc>
              <a:spcBef>
                <a:spcPts val="280"/>
              </a:spcBef>
              <a:spcAft>
                <a:spcPts val="500"/>
              </a:spcAft>
              <a:buClr>
                <a:schemeClr val="accent5"/>
              </a:buClr>
              <a:buSzPts val="1400"/>
              <a:buFont typeface=".AppleSystemUIFont" charset="-120"/>
              <a:buChar char="–"/>
              <a:tabLst/>
              <a:defRPr lang="en-US" sz="1400" b="0" i="0" u="none" strike="noStrike" cap="none" dirty="0" smtClean="0">
                <a:solidFill>
                  <a:schemeClr val="dk1"/>
                </a:solidFill>
                <a:latin typeface="Arial"/>
                <a:ea typeface="Arial"/>
                <a:cs typeface="Arial"/>
                <a:sym typeface="Arial"/>
              </a:defRPr>
            </a:lvl2pPr>
            <a:lvl3pPr marL="687388" marR="0" indent="-225425" algn="l" rtl="0">
              <a:lnSpc>
                <a:spcPct val="100000"/>
              </a:lnSpc>
              <a:spcBef>
                <a:spcPts val="280"/>
              </a:spcBef>
              <a:spcAft>
                <a:spcPts val="500"/>
              </a:spcAft>
              <a:buClr>
                <a:schemeClr val="accent5"/>
              </a:buClr>
              <a:buSzPct val="100000"/>
              <a:buFont typeface="Arial"/>
              <a:buChar char="•"/>
              <a:tabLst/>
              <a:defRPr lang="en-US" sz="1200" b="0" i="0" u="none" strike="noStrike" cap="none" dirty="0" smtClean="0">
                <a:solidFill>
                  <a:schemeClr val="dk1"/>
                </a:solidFill>
                <a:latin typeface="Arial"/>
                <a:ea typeface="Arial"/>
                <a:cs typeface="Arial"/>
                <a:sym typeface="Arial"/>
              </a:defRPr>
            </a:lvl3pPr>
            <a:lvl4pPr marL="919163" marR="0" indent="-231775" algn="l" rtl="0">
              <a:lnSpc>
                <a:spcPct val="100000"/>
              </a:lnSpc>
              <a:spcBef>
                <a:spcPts val="280"/>
              </a:spcBef>
              <a:spcAft>
                <a:spcPts val="500"/>
              </a:spcAft>
              <a:buClr>
                <a:schemeClr val="accent5"/>
              </a:buClr>
              <a:buSzPct val="100000"/>
              <a:buFont typeface=".AppleSystemUIFont" charset="-120"/>
              <a:buChar char="–"/>
              <a:tabLst/>
              <a:defRPr lang="en-US" sz="1200" b="0" i="0" u="none" strike="noStrike" cap="none" dirty="0" smtClean="0">
                <a:solidFill>
                  <a:schemeClr val="dk1"/>
                </a:solidFill>
                <a:latin typeface="Arial"/>
                <a:ea typeface="Arial"/>
                <a:cs typeface="Arial"/>
                <a:sym typeface="Arial"/>
              </a:defRPr>
            </a:lvl4pPr>
            <a:lvl5pPr marL="1144588" marR="0" indent="-225425" algn="l" rtl="0">
              <a:lnSpc>
                <a:spcPct val="100000"/>
              </a:lnSpc>
              <a:spcBef>
                <a:spcPts val="280"/>
              </a:spcBef>
              <a:spcAft>
                <a:spcPts val="500"/>
              </a:spcAft>
              <a:buClr>
                <a:schemeClr val="accent5"/>
              </a:buClr>
              <a:buSzPct val="100000"/>
              <a:buFont typeface="Arial"/>
              <a:buChar char="•"/>
              <a:tabLst/>
              <a:defRPr lang="en-US" sz="1200" b="0" i="0" u="none" strike="noStrike" cap="none" dirty="0">
                <a:solidFill>
                  <a:schemeClr val="dk1"/>
                </a:solidFill>
                <a:latin typeface="Arial"/>
                <a:ea typeface="Arial"/>
                <a:cs typeface="Arial"/>
                <a:sym typeface="Aria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Slide Number Placeholder 11"/>
          <p:cNvSpPr>
            <a:spLocks noGrp="1"/>
          </p:cNvSpPr>
          <p:nvPr>
            <p:ph type="sldNum" sz="quarter" idx="4"/>
          </p:nvPr>
        </p:nvSpPr>
        <p:spPr>
          <a:xfrm>
            <a:off x="99060" y="4789170"/>
            <a:ext cx="289560" cy="274637"/>
          </a:xfrm>
          <a:prstGeom prst="rect">
            <a:avLst/>
          </a:prstGeom>
        </p:spPr>
        <p:txBody>
          <a:bodyPr vert="horz" lIns="91440" tIns="45720" rIns="91440" bIns="45720" rtlCol="0" anchor="b" anchorCtr="0"/>
          <a:lstStyle>
            <a:lvl1pPr>
              <a:defRPr kumimoji="0" lang="en-US" sz="600" kern="1200" spc="0" normalizeH="0" baseline="0" smtClean="0">
                <a:ln>
                  <a:noFill/>
                </a:ln>
                <a:solidFill>
                  <a:prstClr val="white">
                    <a:lumMod val="75000"/>
                  </a:prstClr>
                </a:solidFill>
                <a:effectLst/>
                <a:uLnTx/>
                <a:uFillTx/>
                <a:latin typeface="Arial" charset="0"/>
                <a:ea typeface="Arial" charset="0"/>
                <a:cs typeface="Arial" charset="0"/>
              </a:defRPr>
            </a:lvl1pPr>
          </a:lstStyle>
          <a:p>
            <a:pPr algn="r" defTabSz="457200"/>
            <a:fld id="{625532A8-9998-1545-8016-7D9932388623}" type="slidenum">
              <a:rPr lang="uk-UA" smtClean="0"/>
              <a:pPr algn="r" defTabSz="457200"/>
              <a:t>‹#›</a:t>
            </a:fld>
            <a:endParaRPr lang="uk-UA"/>
          </a:p>
        </p:txBody>
      </p:sp>
      <p:sp>
        <p:nvSpPr>
          <p:cNvPr id="11" name="Content Placeholder 2">
            <a:extLst>
              <a:ext uri="{FF2B5EF4-FFF2-40B4-BE49-F238E27FC236}">
                <a16:creationId xmlns:a16="http://schemas.microsoft.com/office/drawing/2014/main" id="{4EF4ABC0-2193-8E47-8D19-B02390D8B7D8}"/>
              </a:ext>
            </a:extLst>
          </p:cNvPr>
          <p:cNvSpPr>
            <a:spLocks noGrp="1"/>
          </p:cNvSpPr>
          <p:nvPr>
            <p:ph sz="quarter" idx="18" hasCustomPrompt="1"/>
          </p:nvPr>
        </p:nvSpPr>
        <p:spPr>
          <a:xfrm>
            <a:off x="457200" y="1054536"/>
            <a:ext cx="4003675" cy="491393"/>
          </a:xfrm>
          <a:prstGeom prst="rect">
            <a:avLst/>
          </a:prstGeom>
        </p:spPr>
        <p:txBody>
          <a:bodyPr lIns="0"/>
          <a:lstStyle>
            <a:lvl1pPr marL="6350" marR="0" indent="0" algn="ctr" rtl="0">
              <a:lnSpc>
                <a:spcPct val="100000"/>
              </a:lnSpc>
              <a:spcBef>
                <a:spcPts val="280"/>
              </a:spcBef>
              <a:spcAft>
                <a:spcPts val="500"/>
              </a:spcAft>
              <a:buClr>
                <a:schemeClr val="accent5"/>
              </a:buClr>
              <a:buSzPct val="100000"/>
              <a:buFont typeface="Arial"/>
              <a:buNone/>
              <a:tabLst/>
              <a:defRPr lang="en-US" sz="1800" b="1" i="0" u="none" strike="noStrike" cap="none" dirty="0" smtClean="0">
                <a:solidFill>
                  <a:schemeClr val="dk1"/>
                </a:solidFill>
                <a:latin typeface="Arial"/>
                <a:ea typeface="Arial"/>
                <a:cs typeface="Arial"/>
                <a:sym typeface="Arial"/>
              </a:defRPr>
            </a:lvl1pPr>
            <a:lvl2pPr marL="230188" marR="0" indent="0" algn="l" rtl="0">
              <a:lnSpc>
                <a:spcPct val="100000"/>
              </a:lnSpc>
              <a:spcBef>
                <a:spcPts val="280"/>
              </a:spcBef>
              <a:spcAft>
                <a:spcPts val="500"/>
              </a:spcAft>
              <a:buClr>
                <a:schemeClr val="accent5"/>
              </a:buClr>
              <a:buSzPts val="1400"/>
              <a:buFont typeface=".AppleSystemUIFont" charset="-120"/>
              <a:buNone/>
              <a:tabLst/>
              <a:defRPr lang="en-US" sz="1600" b="1" i="0" u="none" strike="noStrike" cap="none" dirty="0" smtClean="0">
                <a:solidFill>
                  <a:schemeClr val="dk1"/>
                </a:solidFill>
                <a:latin typeface="Arial"/>
                <a:ea typeface="Arial"/>
                <a:cs typeface="Arial"/>
                <a:sym typeface="Arial"/>
              </a:defRPr>
            </a:lvl2pPr>
            <a:lvl3pPr marL="461963" marR="0" indent="0" algn="l" rtl="0">
              <a:lnSpc>
                <a:spcPct val="100000"/>
              </a:lnSpc>
              <a:spcBef>
                <a:spcPts val="280"/>
              </a:spcBef>
              <a:spcAft>
                <a:spcPts val="500"/>
              </a:spcAft>
              <a:buClr>
                <a:schemeClr val="accent5"/>
              </a:buClr>
              <a:buSzPts val="1400"/>
              <a:buFont typeface="Arial"/>
              <a:buNone/>
              <a:tabLst/>
              <a:defRPr lang="en-US" sz="1400" b="1" i="0" u="none" strike="noStrike" cap="none" dirty="0" smtClean="0">
                <a:solidFill>
                  <a:schemeClr val="dk1"/>
                </a:solidFill>
                <a:latin typeface="Arial"/>
                <a:ea typeface="Arial"/>
                <a:cs typeface="Arial"/>
                <a:sym typeface="Arial"/>
              </a:defRPr>
            </a:lvl3pPr>
            <a:lvl4pPr marL="687388" marR="0" indent="0" algn="l" rtl="0">
              <a:lnSpc>
                <a:spcPct val="100000"/>
              </a:lnSpc>
              <a:spcBef>
                <a:spcPts val="280"/>
              </a:spcBef>
              <a:spcAft>
                <a:spcPts val="500"/>
              </a:spcAft>
              <a:buClr>
                <a:schemeClr val="accent5"/>
              </a:buClr>
              <a:buSzPct val="100000"/>
              <a:buFont typeface=".AppleSystemUIFont" charset="-120"/>
              <a:buNone/>
              <a:tabLst/>
              <a:defRPr lang="en-US" sz="1400" b="1" i="0" u="none" strike="noStrike" cap="none" dirty="0" smtClean="0">
                <a:solidFill>
                  <a:schemeClr val="dk1"/>
                </a:solidFill>
                <a:latin typeface="Arial"/>
                <a:ea typeface="Arial"/>
                <a:cs typeface="Arial"/>
                <a:sym typeface="Arial"/>
              </a:defRPr>
            </a:lvl4pPr>
            <a:lvl5pPr marL="919163" marR="0" indent="0" algn="l" rtl="0">
              <a:lnSpc>
                <a:spcPct val="100000"/>
              </a:lnSpc>
              <a:spcBef>
                <a:spcPts val="280"/>
              </a:spcBef>
              <a:spcAft>
                <a:spcPts val="500"/>
              </a:spcAft>
              <a:buClr>
                <a:schemeClr val="accent5"/>
              </a:buClr>
              <a:buSzPct val="100000"/>
              <a:buFont typeface="Arial"/>
              <a:buNone/>
              <a:tabLst/>
              <a:defRPr lang="en-US" sz="1400" b="1" i="0" u="none" strike="noStrike" cap="none" dirty="0">
                <a:solidFill>
                  <a:schemeClr val="dk1"/>
                </a:solidFill>
                <a:latin typeface="Arial"/>
                <a:ea typeface="Arial"/>
                <a:cs typeface="Arial"/>
                <a:sym typeface="Arial"/>
              </a:defRPr>
            </a:lvl5pPr>
          </a:lstStyle>
          <a:p>
            <a:pPr lvl="0"/>
            <a:r>
              <a:rPr lang="en-US" dirty="0"/>
              <a:t>Click to edit Master text styles</a:t>
            </a:r>
          </a:p>
        </p:txBody>
      </p:sp>
      <p:sp>
        <p:nvSpPr>
          <p:cNvPr id="16" name="Content Placeholder 2">
            <a:extLst>
              <a:ext uri="{FF2B5EF4-FFF2-40B4-BE49-F238E27FC236}">
                <a16:creationId xmlns:a16="http://schemas.microsoft.com/office/drawing/2014/main" id="{05F25550-ABFB-D243-8E22-FD2CAB30FB94}"/>
              </a:ext>
            </a:extLst>
          </p:cNvPr>
          <p:cNvSpPr>
            <a:spLocks noGrp="1"/>
          </p:cNvSpPr>
          <p:nvPr>
            <p:ph sz="quarter" idx="19" hasCustomPrompt="1"/>
          </p:nvPr>
        </p:nvSpPr>
        <p:spPr>
          <a:xfrm>
            <a:off x="4691671" y="1054536"/>
            <a:ext cx="4003675" cy="491393"/>
          </a:xfrm>
          <a:prstGeom prst="rect">
            <a:avLst/>
          </a:prstGeom>
        </p:spPr>
        <p:txBody>
          <a:bodyPr lIns="0"/>
          <a:lstStyle>
            <a:lvl1pPr marL="6350" marR="0" indent="0" algn="ctr" rtl="0">
              <a:lnSpc>
                <a:spcPct val="100000"/>
              </a:lnSpc>
              <a:spcBef>
                <a:spcPts val="280"/>
              </a:spcBef>
              <a:spcAft>
                <a:spcPts val="500"/>
              </a:spcAft>
              <a:buClr>
                <a:schemeClr val="accent5"/>
              </a:buClr>
              <a:buSzPct val="100000"/>
              <a:buFont typeface="Arial"/>
              <a:buNone/>
              <a:tabLst/>
              <a:defRPr lang="en-US" sz="1800" b="1" i="0" u="none" strike="noStrike" cap="none" dirty="0" smtClean="0">
                <a:solidFill>
                  <a:schemeClr val="dk1"/>
                </a:solidFill>
                <a:latin typeface="Arial"/>
                <a:ea typeface="Arial"/>
                <a:cs typeface="Arial"/>
                <a:sym typeface="Arial"/>
              </a:defRPr>
            </a:lvl1pPr>
            <a:lvl2pPr marL="230188" marR="0" indent="0" algn="l" rtl="0">
              <a:lnSpc>
                <a:spcPct val="100000"/>
              </a:lnSpc>
              <a:spcBef>
                <a:spcPts val="280"/>
              </a:spcBef>
              <a:spcAft>
                <a:spcPts val="500"/>
              </a:spcAft>
              <a:buClr>
                <a:schemeClr val="accent5"/>
              </a:buClr>
              <a:buSzPts val="1400"/>
              <a:buFont typeface=".AppleSystemUIFont" charset="-120"/>
              <a:buNone/>
              <a:tabLst/>
              <a:defRPr lang="en-US" sz="1600" b="1" i="0" u="none" strike="noStrike" cap="none" dirty="0" smtClean="0">
                <a:solidFill>
                  <a:schemeClr val="dk1"/>
                </a:solidFill>
                <a:latin typeface="Arial"/>
                <a:ea typeface="Arial"/>
                <a:cs typeface="Arial"/>
                <a:sym typeface="Arial"/>
              </a:defRPr>
            </a:lvl2pPr>
            <a:lvl3pPr marL="461963" marR="0" indent="0" algn="l" rtl="0">
              <a:lnSpc>
                <a:spcPct val="100000"/>
              </a:lnSpc>
              <a:spcBef>
                <a:spcPts val="280"/>
              </a:spcBef>
              <a:spcAft>
                <a:spcPts val="500"/>
              </a:spcAft>
              <a:buClr>
                <a:schemeClr val="accent5"/>
              </a:buClr>
              <a:buSzPct val="100000"/>
              <a:buFont typeface="Arial"/>
              <a:buNone/>
              <a:tabLst/>
              <a:defRPr lang="en-US" sz="1400" b="1" i="0" u="none" strike="noStrike" cap="none" dirty="0" smtClean="0">
                <a:solidFill>
                  <a:schemeClr val="dk1"/>
                </a:solidFill>
                <a:latin typeface="Arial"/>
                <a:ea typeface="Arial"/>
                <a:cs typeface="Arial"/>
                <a:sym typeface="Arial"/>
              </a:defRPr>
            </a:lvl3pPr>
            <a:lvl4pPr marL="687388" marR="0" indent="0" algn="l" rtl="0">
              <a:lnSpc>
                <a:spcPct val="100000"/>
              </a:lnSpc>
              <a:spcBef>
                <a:spcPts val="280"/>
              </a:spcBef>
              <a:spcAft>
                <a:spcPts val="500"/>
              </a:spcAft>
              <a:buClr>
                <a:schemeClr val="accent5"/>
              </a:buClr>
              <a:buSzPct val="100000"/>
              <a:buFont typeface=".AppleSystemUIFont" charset="-120"/>
              <a:buNone/>
              <a:tabLst/>
              <a:defRPr lang="en-US" sz="1400" b="1" i="0" u="none" strike="noStrike" cap="none" dirty="0" smtClean="0">
                <a:solidFill>
                  <a:schemeClr val="dk1"/>
                </a:solidFill>
                <a:latin typeface="Arial"/>
                <a:ea typeface="Arial"/>
                <a:cs typeface="Arial"/>
                <a:sym typeface="Arial"/>
              </a:defRPr>
            </a:lvl4pPr>
            <a:lvl5pPr marL="919163" marR="0" indent="0" algn="l" rtl="0">
              <a:lnSpc>
                <a:spcPct val="100000"/>
              </a:lnSpc>
              <a:spcBef>
                <a:spcPts val="280"/>
              </a:spcBef>
              <a:spcAft>
                <a:spcPts val="500"/>
              </a:spcAft>
              <a:buClr>
                <a:schemeClr val="accent5"/>
              </a:buClr>
              <a:buSzPct val="100000"/>
              <a:buFont typeface="Arial"/>
              <a:buNone/>
              <a:tabLst/>
              <a:defRPr lang="en-US" sz="1400" b="1" i="0" u="none" strike="noStrike" cap="none" dirty="0">
                <a:solidFill>
                  <a:schemeClr val="dk1"/>
                </a:solidFill>
                <a:latin typeface="Arial"/>
                <a:ea typeface="Arial"/>
                <a:cs typeface="Arial"/>
                <a:sym typeface="Arial"/>
              </a:defRPr>
            </a:lvl5pPr>
          </a:lstStyle>
          <a:p>
            <a:pPr lvl="0"/>
            <a:r>
              <a:rPr lang="en-US" dirty="0"/>
              <a:t>Click to edit Master text styles</a:t>
            </a:r>
          </a:p>
        </p:txBody>
      </p:sp>
    </p:spTree>
    <p:extLst>
      <p:ext uri="{BB962C8B-B14F-4D97-AF65-F5344CB8AC3E}">
        <p14:creationId xmlns:p14="http://schemas.microsoft.com/office/powerpoint/2010/main" val="2021844863"/>
      </p:ext>
    </p:extLst>
  </p:cSld>
  <p:clrMapOvr>
    <a:masterClrMapping/>
  </p:clrMapOvr>
  <p:extLst mod="1">
    <p:ext uri="{DCECCB84-F9BA-43D5-87BE-67443E8EF086}">
      <p15:sldGuideLst xmlns:p15="http://schemas.microsoft.com/office/powerpoint/2012/main">
        <p15:guide id="4" pos="5472">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idebar Slide">
    <p:spTree>
      <p:nvGrpSpPr>
        <p:cNvPr id="1" name="Shape 88"/>
        <p:cNvGrpSpPr/>
        <p:nvPr/>
      </p:nvGrpSpPr>
      <p:grpSpPr>
        <a:xfrm>
          <a:off x="0" y="0"/>
          <a:ext cx="0" cy="0"/>
          <a:chOff x="0" y="0"/>
          <a:chExt cx="0" cy="0"/>
        </a:xfrm>
      </p:grpSpPr>
      <p:sp>
        <p:nvSpPr>
          <p:cNvPr id="13" name="Round Single Corner Rectangle 12"/>
          <p:cNvSpPr/>
          <p:nvPr userDrawn="1"/>
        </p:nvSpPr>
        <p:spPr>
          <a:xfrm flipV="1">
            <a:off x="0" y="-2"/>
            <a:ext cx="3654128" cy="5143502"/>
          </a:xfrm>
          <a:prstGeom prst="round1Rect">
            <a:avLst>
              <a:gd name="adj" fmla="val 28462"/>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5" name="Shape 98"/>
          <p:cNvSpPr/>
          <p:nvPr userDrawn="1"/>
        </p:nvSpPr>
        <p:spPr>
          <a:xfrm>
            <a:off x="-3472" y="659747"/>
            <a:ext cx="3657600" cy="1842806"/>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12" name="Picture 11"/>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6617524" y="4709160"/>
            <a:ext cx="2496312" cy="402710"/>
          </a:xfrm>
          <a:prstGeom prst="rect">
            <a:avLst/>
          </a:prstGeom>
        </p:spPr>
      </p:pic>
      <p:pic>
        <p:nvPicPr>
          <p:cNvPr id="14" name="Shape 74" descr="line-dot-pattern@2x.png"/>
          <p:cNvPicPr preferRelativeResize="0"/>
          <p:nvPr userDrawn="1"/>
        </p:nvPicPr>
        <p:blipFill rotWithShape="1">
          <a:blip r:embed="rId3" cstate="screen">
            <a:alphaModFix amt="25000"/>
            <a:extLst>
              <a:ext uri="{28A0092B-C50C-407E-A947-70E740481C1C}">
                <a14:useLocalDpi xmlns:a14="http://schemas.microsoft.com/office/drawing/2010/main"/>
              </a:ext>
            </a:extLst>
          </a:blip>
          <a:srcRect r="29726"/>
          <a:stretch/>
        </p:blipFill>
        <p:spPr>
          <a:xfrm>
            <a:off x="0" y="817418"/>
            <a:ext cx="3654128" cy="4326018"/>
          </a:xfrm>
          <a:prstGeom prst="rect">
            <a:avLst/>
          </a:prstGeom>
          <a:noFill/>
          <a:ln>
            <a:noFill/>
          </a:ln>
        </p:spPr>
      </p:pic>
      <p:sp>
        <p:nvSpPr>
          <p:cNvPr id="19" name="Date Placeholder 12"/>
          <p:cNvSpPr>
            <a:spLocks noGrp="1"/>
          </p:cNvSpPr>
          <p:nvPr>
            <p:ph type="dt" sz="half" idx="11"/>
          </p:nvPr>
        </p:nvSpPr>
        <p:spPr>
          <a:xfrm>
            <a:off x="474791" y="4790122"/>
            <a:ext cx="2057400" cy="274637"/>
          </a:xfrm>
          <a:prstGeom prst="rect">
            <a:avLst/>
          </a:prstGeom>
        </p:spPr>
        <p:txBody>
          <a:bodyPr lIns="0" anchor="b"/>
          <a:lstStyle>
            <a:lvl1pPr>
              <a:defRPr kumimoji="0" lang="en-US" sz="600" kern="1200" spc="0" normalizeH="0" baseline="0" smtClean="0">
                <a:ln>
                  <a:noFill/>
                </a:ln>
                <a:solidFill>
                  <a:schemeClr val="bg1"/>
                </a:solidFill>
                <a:effectLst/>
                <a:uLnTx/>
                <a:uFillTx/>
                <a:latin typeface="Arial" charset="0"/>
                <a:ea typeface="Arial" charset="0"/>
                <a:cs typeface="Arial" charset="0"/>
              </a:defRPr>
            </a:lvl1pPr>
          </a:lstStyle>
          <a:p>
            <a:pPr defTabSz="457200"/>
            <a:r>
              <a:rPr lang="en-US" dirty="0"/>
              <a:t>© DataStax, All Rights Reserved.</a:t>
            </a:r>
          </a:p>
        </p:txBody>
      </p:sp>
      <p:sp>
        <p:nvSpPr>
          <p:cNvPr id="17" name="Content Placeholder 2"/>
          <p:cNvSpPr>
            <a:spLocks noGrp="1"/>
          </p:cNvSpPr>
          <p:nvPr>
            <p:ph sz="quarter" idx="16"/>
          </p:nvPr>
        </p:nvSpPr>
        <p:spPr>
          <a:xfrm>
            <a:off x="4111328" y="659747"/>
            <a:ext cx="4575472" cy="3941290"/>
          </a:xfrm>
          <a:prstGeom prst="rect">
            <a:avLst/>
          </a:prstGeom>
        </p:spPr>
        <p:txBody>
          <a:bodyPr lIns="0"/>
          <a:lstStyle>
            <a:lvl1pPr marL="233363" marR="0" indent="-227013" algn="l" rtl="0">
              <a:lnSpc>
                <a:spcPct val="100000"/>
              </a:lnSpc>
              <a:spcBef>
                <a:spcPts val="400"/>
              </a:spcBef>
              <a:spcAft>
                <a:spcPts val="1600"/>
              </a:spcAft>
              <a:buClr>
                <a:schemeClr val="accent5"/>
              </a:buClr>
              <a:buSzPct val="100000"/>
              <a:buFont typeface="Arial"/>
              <a:buChar char="•"/>
              <a:tabLst/>
              <a:defRPr lang="en-US" sz="1600" b="0" i="0" u="none" strike="noStrike" cap="none" dirty="0" smtClean="0">
                <a:solidFill>
                  <a:schemeClr val="dk1"/>
                </a:solidFill>
                <a:latin typeface="Arial"/>
                <a:ea typeface="Arial"/>
                <a:cs typeface="Arial"/>
                <a:sym typeface="Arial"/>
              </a:defRPr>
            </a:lvl1pPr>
            <a:lvl2pPr marL="461963" marR="0" indent="-231775" algn="l" rtl="0">
              <a:lnSpc>
                <a:spcPct val="100000"/>
              </a:lnSpc>
              <a:spcBef>
                <a:spcPts val="280"/>
              </a:spcBef>
              <a:spcAft>
                <a:spcPts val="500"/>
              </a:spcAft>
              <a:buClr>
                <a:schemeClr val="accent5"/>
              </a:buClr>
              <a:buSzPts val="1400"/>
              <a:buFont typeface=".AppleSystemUIFont" charset="-120"/>
              <a:buChar char="–"/>
              <a:tabLst/>
              <a:defRPr lang="en-US" sz="1400" b="0" i="0" u="none" strike="noStrike" cap="none" dirty="0" smtClean="0">
                <a:solidFill>
                  <a:schemeClr val="dk1"/>
                </a:solidFill>
                <a:latin typeface="Arial"/>
                <a:ea typeface="Arial"/>
                <a:cs typeface="Arial"/>
                <a:sym typeface="Arial"/>
              </a:defRPr>
            </a:lvl2pPr>
            <a:lvl3pPr marL="687388" marR="0" indent="-225425" algn="l" rtl="0">
              <a:lnSpc>
                <a:spcPct val="100000"/>
              </a:lnSpc>
              <a:spcBef>
                <a:spcPts val="280"/>
              </a:spcBef>
              <a:spcAft>
                <a:spcPts val="500"/>
              </a:spcAft>
              <a:buClr>
                <a:schemeClr val="accent5"/>
              </a:buClr>
              <a:buSzPts val="1400"/>
              <a:buFont typeface="Arial"/>
              <a:buChar char="•"/>
              <a:tabLst/>
              <a:defRPr lang="en-US" sz="1200" b="0" i="0" u="none" strike="noStrike" cap="none" dirty="0" smtClean="0">
                <a:solidFill>
                  <a:schemeClr val="dk1"/>
                </a:solidFill>
                <a:latin typeface="Arial"/>
                <a:ea typeface="Arial"/>
                <a:cs typeface="Arial"/>
                <a:sym typeface="Arial"/>
              </a:defRPr>
            </a:lvl3pPr>
            <a:lvl4pPr marL="919163" marR="0" indent="-231775" algn="l" rtl="0">
              <a:lnSpc>
                <a:spcPct val="100000"/>
              </a:lnSpc>
              <a:spcBef>
                <a:spcPts val="280"/>
              </a:spcBef>
              <a:spcAft>
                <a:spcPts val="500"/>
              </a:spcAft>
              <a:buClr>
                <a:schemeClr val="accent5"/>
              </a:buClr>
              <a:buSzPts val="1400"/>
              <a:buFont typeface=".AppleSystemUIFont" charset="-120"/>
              <a:buChar char="–"/>
              <a:tabLst/>
              <a:defRPr lang="en-US" sz="1200" b="0" i="0" u="none" strike="noStrike" cap="none" dirty="0" smtClean="0">
                <a:solidFill>
                  <a:schemeClr val="dk1"/>
                </a:solidFill>
                <a:latin typeface="Arial"/>
                <a:ea typeface="Arial"/>
                <a:cs typeface="Arial"/>
                <a:sym typeface="Arial"/>
              </a:defRPr>
            </a:lvl4pPr>
            <a:lvl5pPr marL="1144588" marR="0" indent="-225425" algn="l" rtl="0">
              <a:lnSpc>
                <a:spcPct val="100000"/>
              </a:lnSpc>
              <a:spcBef>
                <a:spcPts val="280"/>
              </a:spcBef>
              <a:spcAft>
                <a:spcPts val="500"/>
              </a:spcAft>
              <a:buClr>
                <a:schemeClr val="accent5"/>
              </a:buClr>
              <a:buSzPts val="1400"/>
              <a:buFont typeface="Arial"/>
              <a:buChar char="•"/>
              <a:tabLst/>
              <a:defRPr lang="en-US" sz="1200" b="0" i="0" u="none" strike="noStrike" cap="none" dirty="0">
                <a:solidFill>
                  <a:schemeClr val="dk1"/>
                </a:solidFill>
                <a:latin typeface="Arial"/>
                <a:ea typeface="Arial"/>
                <a:cs typeface="Arial"/>
                <a:sym typeface="Arial"/>
              </a:defRPr>
            </a:lvl5pPr>
          </a:lstStyle>
          <a:p>
            <a:pPr lvl="0"/>
            <a:r>
              <a:rPr lang="en-US"/>
              <a:t>Click to edit Master text styles</a:t>
            </a:r>
          </a:p>
        </p:txBody>
      </p:sp>
      <p:sp>
        <p:nvSpPr>
          <p:cNvPr id="20" name="Shape 71"/>
          <p:cNvSpPr txBox="1">
            <a:spLocks noGrp="1"/>
          </p:cNvSpPr>
          <p:nvPr>
            <p:ph type="body" idx="1"/>
          </p:nvPr>
        </p:nvSpPr>
        <p:spPr>
          <a:xfrm>
            <a:off x="457200" y="1733643"/>
            <a:ext cx="3089305" cy="680970"/>
          </a:xfrm>
          <a:prstGeom prst="rect">
            <a:avLst/>
          </a:prstGeom>
          <a:noFill/>
          <a:ln>
            <a:noFill/>
          </a:ln>
        </p:spPr>
        <p:txBody>
          <a:bodyPr spcFirstLastPara="1" wrap="square" lIns="0" tIns="91425" rIns="91425" bIns="91425" anchor="t" anchorCtr="0"/>
          <a:lstStyle>
            <a:lvl1pPr marL="6350" marR="0" lvl="0" indent="-6350" algn="l" rtl="0">
              <a:spcBef>
                <a:spcPts val="400"/>
              </a:spcBef>
              <a:spcAft>
                <a:spcPts val="0"/>
              </a:spcAft>
              <a:buClr>
                <a:schemeClr val="lt1"/>
              </a:buClr>
              <a:buSzPts val="1400"/>
              <a:buFont typeface="Arial"/>
              <a:buNone/>
              <a:tabLst/>
              <a:defRPr sz="1600" b="0" i="0" u="none" strike="noStrike" cap="none">
                <a:solidFill>
                  <a:schemeClr val="bg1"/>
                </a:solidFill>
                <a:latin typeface="Arial"/>
                <a:ea typeface="Arial"/>
                <a:cs typeface="Arial"/>
                <a:sym typeface="Arial"/>
              </a:defRPr>
            </a:lvl1pPr>
            <a:lvl2pPr marL="914400" marR="0" lvl="1" indent="-406400" algn="l" rtl="0">
              <a:spcBef>
                <a:spcPts val="560"/>
              </a:spcBef>
              <a:spcAft>
                <a:spcPts val="0"/>
              </a:spcAft>
              <a:buClr>
                <a:schemeClr val="lt1"/>
              </a:buClr>
              <a:buSzPts val="2800"/>
              <a:buFont typeface="Arial"/>
              <a:buChar char="–"/>
              <a:defRPr sz="2800" b="0" i="0" u="none" strike="noStrike" cap="none">
                <a:solidFill>
                  <a:schemeClr val="lt1"/>
                </a:solidFill>
                <a:latin typeface="Helvetica Neue"/>
                <a:ea typeface="Helvetica Neue"/>
                <a:cs typeface="Helvetica Neue"/>
                <a:sym typeface="Helvetica Neue"/>
              </a:defRPr>
            </a:lvl2pPr>
            <a:lvl3pPr marL="1371600" marR="0" lvl="2" indent="-381000" algn="l" rtl="0">
              <a:spcBef>
                <a:spcPts val="480"/>
              </a:spcBef>
              <a:spcAft>
                <a:spcPts val="0"/>
              </a:spcAft>
              <a:buClr>
                <a:schemeClr val="lt1"/>
              </a:buClr>
              <a:buSzPts val="2400"/>
              <a:buFont typeface="Arial"/>
              <a:buChar char="•"/>
              <a:defRPr sz="2400" b="0" i="0" u="none" strike="noStrike" cap="none">
                <a:solidFill>
                  <a:schemeClr val="lt1"/>
                </a:solidFill>
                <a:latin typeface="Helvetica Neue"/>
                <a:ea typeface="Helvetica Neue"/>
                <a:cs typeface="Helvetica Neue"/>
                <a:sym typeface="Helvetica Neue"/>
              </a:defRPr>
            </a:lvl3pPr>
            <a:lvl4pPr marL="1828800" marR="0" lvl="3" indent="-355600" algn="l" rtl="0">
              <a:spcBef>
                <a:spcPts val="400"/>
              </a:spcBef>
              <a:spcAft>
                <a:spcPts val="0"/>
              </a:spcAft>
              <a:buClr>
                <a:schemeClr val="lt1"/>
              </a:buClr>
              <a:buSzPts val="2000"/>
              <a:buFont typeface="Arial"/>
              <a:buChar char="–"/>
              <a:defRPr sz="2000" b="0" i="0" u="none" strike="noStrike" cap="none">
                <a:solidFill>
                  <a:schemeClr val="lt1"/>
                </a:solidFill>
                <a:latin typeface="Helvetica Neue"/>
                <a:ea typeface="Helvetica Neue"/>
                <a:cs typeface="Helvetica Neue"/>
                <a:sym typeface="Helvetica Neue"/>
              </a:defRPr>
            </a:lvl4pPr>
            <a:lvl5pPr marL="2286000" marR="0" lvl="4" indent="-355600" algn="l" rtl="0">
              <a:spcBef>
                <a:spcPts val="400"/>
              </a:spcBef>
              <a:spcAft>
                <a:spcPts val="0"/>
              </a:spcAft>
              <a:buClr>
                <a:schemeClr val="lt1"/>
              </a:buClr>
              <a:buSzPts val="2000"/>
              <a:buFont typeface="Arial"/>
              <a:buChar char="»"/>
              <a:defRPr sz="2000" b="0" i="0" u="none" strike="noStrike" cap="none">
                <a:solidFill>
                  <a:schemeClr val="lt1"/>
                </a:solidFill>
                <a:latin typeface="Helvetica Neue"/>
                <a:ea typeface="Helvetica Neue"/>
                <a:cs typeface="Helvetica Neue"/>
                <a:sym typeface="Helvetica Neue"/>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pPr lvl="0"/>
            <a:r>
              <a:rPr lang="en-US"/>
              <a:t>Click to edit Master text styles</a:t>
            </a:r>
          </a:p>
        </p:txBody>
      </p:sp>
      <p:sp>
        <p:nvSpPr>
          <p:cNvPr id="21" name="Shape 64"/>
          <p:cNvSpPr txBox="1">
            <a:spLocks noGrp="1"/>
          </p:cNvSpPr>
          <p:nvPr>
            <p:ph type="title"/>
          </p:nvPr>
        </p:nvSpPr>
        <p:spPr>
          <a:xfrm>
            <a:off x="457200" y="890791"/>
            <a:ext cx="3089305" cy="828360"/>
          </a:xfrm>
          <a:prstGeom prst="rect">
            <a:avLst/>
          </a:prstGeom>
          <a:noFill/>
          <a:ln>
            <a:noFill/>
          </a:ln>
        </p:spPr>
        <p:txBody>
          <a:bodyPr spcFirstLastPara="1" wrap="square" lIns="0" tIns="91425" rIns="91425" bIns="91425" anchor="b" anchorCtr="0"/>
          <a:lstStyle>
            <a:lvl1pPr marL="0" marR="0" lvl="0" indent="0" algn="l" rtl="0">
              <a:lnSpc>
                <a:spcPct val="90000"/>
              </a:lnSpc>
              <a:spcBef>
                <a:spcPts val="0"/>
              </a:spcBef>
              <a:spcAft>
                <a:spcPts val="0"/>
              </a:spcAft>
              <a:buClr>
                <a:schemeClr val="lt1"/>
              </a:buClr>
              <a:buSzPts val="1400"/>
              <a:buFont typeface="Arial"/>
              <a:buNone/>
              <a:defRPr sz="2800" b="1" i="0" u="none" strike="noStrike" cap="none">
                <a:solidFill>
                  <a:schemeClr val="bg1"/>
                </a:solidFill>
                <a:latin typeface="Arial"/>
                <a:ea typeface="Arial"/>
                <a:cs typeface="Arial"/>
                <a:sym typeface="Arial"/>
              </a:defRPr>
            </a:lvl1pPr>
            <a:lvl2pPr lvl="1" indent="0" rtl="0">
              <a:spcBef>
                <a:spcPts val="0"/>
              </a:spcBef>
              <a:spcAft>
                <a:spcPts val="0"/>
              </a:spcAft>
              <a:buSzPts val="1400"/>
              <a:buNone/>
              <a:defRPr sz="1800"/>
            </a:lvl2pPr>
            <a:lvl3pPr lvl="2" indent="0" rtl="0">
              <a:spcBef>
                <a:spcPts val="0"/>
              </a:spcBef>
              <a:spcAft>
                <a:spcPts val="0"/>
              </a:spcAft>
              <a:buSzPts val="1400"/>
              <a:buNone/>
              <a:defRPr sz="1800"/>
            </a:lvl3pPr>
            <a:lvl4pPr lvl="3" indent="0" rtl="0">
              <a:spcBef>
                <a:spcPts val="0"/>
              </a:spcBef>
              <a:spcAft>
                <a:spcPts val="0"/>
              </a:spcAft>
              <a:buSzPts val="1400"/>
              <a:buNone/>
              <a:defRPr sz="1800"/>
            </a:lvl4pPr>
            <a:lvl5pPr lvl="4" indent="0" rtl="0">
              <a:spcBef>
                <a:spcPts val="0"/>
              </a:spcBef>
              <a:spcAft>
                <a:spcPts val="0"/>
              </a:spcAft>
              <a:buSzPts val="1400"/>
              <a:buNone/>
              <a:defRPr sz="1800"/>
            </a:lvl5pPr>
            <a:lvl6pPr lvl="5" indent="0" rtl="0">
              <a:spcBef>
                <a:spcPts val="0"/>
              </a:spcBef>
              <a:spcAft>
                <a:spcPts val="0"/>
              </a:spcAft>
              <a:buSzPts val="1400"/>
              <a:buNone/>
              <a:defRPr sz="1800"/>
            </a:lvl6pPr>
            <a:lvl7pPr lvl="6" indent="0" rtl="0">
              <a:spcBef>
                <a:spcPts val="0"/>
              </a:spcBef>
              <a:spcAft>
                <a:spcPts val="0"/>
              </a:spcAft>
              <a:buSzPts val="1400"/>
              <a:buNone/>
              <a:defRPr sz="1800"/>
            </a:lvl7pPr>
            <a:lvl8pPr lvl="7" indent="0" rtl="0">
              <a:spcBef>
                <a:spcPts val="0"/>
              </a:spcBef>
              <a:spcAft>
                <a:spcPts val="0"/>
              </a:spcAft>
              <a:buSzPts val="1400"/>
              <a:buNone/>
              <a:defRPr sz="1800"/>
            </a:lvl8pPr>
            <a:lvl9pPr lvl="8" indent="0" rtl="0">
              <a:spcBef>
                <a:spcPts val="0"/>
              </a:spcBef>
              <a:spcAft>
                <a:spcPts val="0"/>
              </a:spcAft>
              <a:buSzPts val="1400"/>
              <a:buNone/>
              <a:defRPr sz="1800"/>
            </a:lvl9pPr>
          </a:lstStyle>
          <a:p>
            <a:r>
              <a:rPr lang="en-US"/>
              <a:t>Click to edit Master title style</a:t>
            </a:r>
            <a:endParaRPr lang="en-US" dirty="0"/>
          </a:p>
        </p:txBody>
      </p:sp>
      <p:sp>
        <p:nvSpPr>
          <p:cNvPr id="22" name="Slide Number Placeholder 11"/>
          <p:cNvSpPr>
            <a:spLocks noGrp="1"/>
          </p:cNvSpPr>
          <p:nvPr>
            <p:ph type="sldNum" sz="quarter" idx="4"/>
          </p:nvPr>
        </p:nvSpPr>
        <p:spPr>
          <a:xfrm>
            <a:off x="99060" y="4789170"/>
            <a:ext cx="289560" cy="274637"/>
          </a:xfrm>
          <a:prstGeom prst="rect">
            <a:avLst/>
          </a:prstGeom>
        </p:spPr>
        <p:txBody>
          <a:bodyPr vert="horz" lIns="91440" tIns="45720" rIns="91440" bIns="45720" rtlCol="0" anchor="b" anchorCtr="0"/>
          <a:lstStyle>
            <a:lvl1pPr>
              <a:defRPr kumimoji="0" lang="en-US" sz="600" kern="1200" spc="0" normalizeH="0" baseline="0" smtClean="0">
                <a:ln>
                  <a:noFill/>
                </a:ln>
                <a:solidFill>
                  <a:schemeClr val="bg1"/>
                </a:solidFill>
                <a:effectLst/>
                <a:uLnTx/>
                <a:uFillTx/>
                <a:latin typeface="Arial" charset="0"/>
                <a:ea typeface="Arial" charset="0"/>
                <a:cs typeface="Arial" charset="0"/>
              </a:defRPr>
            </a:lvl1pPr>
          </a:lstStyle>
          <a:p>
            <a:pPr algn="r" defTabSz="457200"/>
            <a:fld id="{625532A8-9998-1545-8016-7D9932388623}" type="slidenum">
              <a:rPr lang="uk-UA" smtClean="0"/>
              <a:pPr algn="r" defTabSz="457200"/>
              <a:t>‹#›</a:t>
            </a:fld>
            <a:endParaRPr lang="uk-UA"/>
          </a:p>
        </p:txBody>
      </p:sp>
    </p:spTree>
  </p:cSld>
  <p:clrMapOvr>
    <a:masterClrMapping/>
  </p:clrMapOvr>
  <p:extLst mod="1">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Slide">
    <p:spTree>
      <p:nvGrpSpPr>
        <p:cNvPr id="1" name=""/>
        <p:cNvGrpSpPr/>
        <p:nvPr/>
      </p:nvGrpSpPr>
      <p:grpSpPr>
        <a:xfrm>
          <a:off x="0" y="0"/>
          <a:ext cx="0" cy="0"/>
          <a:chOff x="0" y="0"/>
          <a:chExt cx="0" cy="0"/>
        </a:xfrm>
      </p:grpSpPr>
      <p:pic>
        <p:nvPicPr>
          <p:cNvPr id="22" name="Picture 21"/>
          <p:cNvPicPr>
            <a:picLocks noChangeAspect="1"/>
          </p:cNvPicPr>
          <p:nvPr userDrawn="1"/>
        </p:nvPicPr>
        <p:blipFill rotWithShape="1">
          <a:blip r:embed="rId2">
            <a:alphaModFix amt="3000"/>
            <a:extLst>
              <a:ext uri="{28A0092B-C50C-407E-A947-70E740481C1C}">
                <a14:useLocalDpi xmlns:a14="http://schemas.microsoft.com/office/drawing/2010/main"/>
              </a:ext>
            </a:extLst>
          </a:blip>
          <a:srcRect r="11266"/>
          <a:stretch/>
        </p:blipFill>
        <p:spPr>
          <a:xfrm rot="5400000">
            <a:off x="227748" y="2081119"/>
            <a:ext cx="2860272" cy="3264494"/>
          </a:xfrm>
          <a:prstGeom prst="rect">
            <a:avLst/>
          </a:prstGeom>
        </p:spPr>
      </p:pic>
      <p:pic>
        <p:nvPicPr>
          <p:cNvPr id="21" name="Shape 74" descr="line-dot-pattern@2x.png"/>
          <p:cNvPicPr preferRelativeResize="0"/>
          <p:nvPr userDrawn="1"/>
        </p:nvPicPr>
        <p:blipFill rotWithShape="1">
          <a:blip r:embed="rId3" cstate="screen">
            <a:alphaModFix amt="25000"/>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a:ext>
            </a:extLst>
          </a:blip>
          <a:srcRect/>
          <a:stretch/>
        </p:blipFill>
        <p:spPr>
          <a:xfrm flipH="1" flipV="1">
            <a:off x="4706530" y="0"/>
            <a:ext cx="4437469" cy="3691783"/>
          </a:xfrm>
          <a:prstGeom prst="rect">
            <a:avLst/>
          </a:prstGeom>
          <a:noFill/>
          <a:ln>
            <a:noFill/>
          </a:ln>
        </p:spPr>
      </p:pic>
      <p:sp>
        <p:nvSpPr>
          <p:cNvPr id="19" name="Rectangle 18"/>
          <p:cNvSpPr/>
          <p:nvPr userDrawn="1"/>
        </p:nvSpPr>
        <p:spPr>
          <a:xfrm>
            <a:off x="0" y="0"/>
            <a:ext cx="9144000" cy="6598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p:cNvSpPr>
            <a:spLocks noGrp="1"/>
          </p:cNvSpPr>
          <p:nvPr>
            <p:ph type="title" hasCustomPrompt="1"/>
          </p:nvPr>
        </p:nvSpPr>
        <p:spPr>
          <a:xfrm>
            <a:off x="457200" y="270472"/>
            <a:ext cx="8229600" cy="548048"/>
          </a:xfrm>
          <a:prstGeom prst="rect">
            <a:avLst/>
          </a:prstGeom>
          <a:noFill/>
          <a:ln>
            <a:noFill/>
          </a:ln>
        </p:spPr>
        <p:txBody>
          <a:bodyPr spcFirstLastPara="1" wrap="square" lIns="0" tIns="91425" rIns="91425" bIns="91425" anchor="b" anchorCtr="0">
            <a:noAutofit/>
          </a:bodyPr>
          <a:lstStyle>
            <a:lvl1pPr>
              <a:lnSpc>
                <a:spcPct val="90000"/>
              </a:lnSpc>
              <a:defRPr lang="en-US" sz="2800" baseline="0" dirty="0">
                <a:solidFill>
                  <a:schemeClr val="accent5"/>
                </a:solidFill>
              </a:defRPr>
            </a:lvl1pPr>
          </a:lstStyle>
          <a:p>
            <a:pPr marL="0" lvl="0" indent="0">
              <a:lnSpc>
                <a:spcPct val="80000"/>
              </a:lnSpc>
              <a:buClr>
                <a:schemeClr val="lt1"/>
              </a:buClr>
              <a:buSzPts val="1400"/>
              <a:buFont typeface="Arial"/>
            </a:pPr>
            <a:r>
              <a:rPr lang="en-US" dirty="0"/>
              <a:t>Click to edit title text</a:t>
            </a:r>
          </a:p>
        </p:txBody>
      </p:sp>
      <p:sp>
        <p:nvSpPr>
          <p:cNvPr id="3" name="Content Placeholder 2"/>
          <p:cNvSpPr>
            <a:spLocks noGrp="1"/>
          </p:cNvSpPr>
          <p:nvPr>
            <p:ph sz="quarter" idx="16"/>
          </p:nvPr>
        </p:nvSpPr>
        <p:spPr>
          <a:xfrm>
            <a:off x="3542339" y="1120777"/>
            <a:ext cx="5144460" cy="3480260"/>
          </a:xfrm>
          <a:prstGeom prst="rect">
            <a:avLst/>
          </a:prstGeom>
        </p:spPr>
        <p:txBody>
          <a:bodyPr lIns="0"/>
          <a:lstStyle>
            <a:lvl1pPr marL="233363" marR="0" indent="-227013" algn="l" rtl="0">
              <a:lnSpc>
                <a:spcPct val="100000"/>
              </a:lnSpc>
              <a:spcBef>
                <a:spcPts val="280"/>
              </a:spcBef>
              <a:spcAft>
                <a:spcPts val="500"/>
              </a:spcAft>
              <a:buClr>
                <a:schemeClr val="accent5"/>
              </a:buClr>
              <a:buSzPct val="100000"/>
              <a:buFont typeface="Arial"/>
              <a:buChar char="•"/>
              <a:tabLst/>
              <a:defRPr lang="en-US" sz="1600" b="0" i="0" u="none" strike="noStrike" cap="none" dirty="0" smtClean="0">
                <a:solidFill>
                  <a:schemeClr val="dk1"/>
                </a:solidFill>
                <a:latin typeface="Arial"/>
                <a:ea typeface="Arial"/>
                <a:cs typeface="Arial"/>
                <a:sym typeface="Arial"/>
              </a:defRPr>
            </a:lvl1pPr>
            <a:lvl2pPr marL="461963" marR="0" indent="-231775" algn="l" rtl="0">
              <a:lnSpc>
                <a:spcPct val="100000"/>
              </a:lnSpc>
              <a:spcBef>
                <a:spcPts val="280"/>
              </a:spcBef>
              <a:spcAft>
                <a:spcPts val="500"/>
              </a:spcAft>
              <a:buClr>
                <a:schemeClr val="accent5"/>
              </a:buClr>
              <a:buSzPts val="1400"/>
              <a:buFont typeface=".AppleSystemUIFont" charset="-120"/>
              <a:buChar char="–"/>
              <a:tabLst/>
              <a:defRPr lang="en-US" sz="1400" b="0" i="0" u="none" strike="noStrike" cap="none" dirty="0" smtClean="0">
                <a:solidFill>
                  <a:schemeClr val="dk1"/>
                </a:solidFill>
                <a:latin typeface="Arial"/>
                <a:ea typeface="Arial"/>
                <a:cs typeface="Arial"/>
                <a:sym typeface="Arial"/>
              </a:defRPr>
            </a:lvl2pPr>
            <a:lvl3pPr marL="687388" marR="0" indent="-225425" algn="l" rtl="0">
              <a:lnSpc>
                <a:spcPct val="100000"/>
              </a:lnSpc>
              <a:spcBef>
                <a:spcPts val="280"/>
              </a:spcBef>
              <a:spcAft>
                <a:spcPts val="500"/>
              </a:spcAft>
              <a:buClr>
                <a:schemeClr val="accent5"/>
              </a:buClr>
              <a:buSzPct val="100000"/>
              <a:buFont typeface="Arial"/>
              <a:buChar char="•"/>
              <a:tabLst/>
              <a:defRPr lang="en-US" sz="1200" b="0" i="0" u="none" strike="noStrike" cap="none" dirty="0" smtClean="0">
                <a:solidFill>
                  <a:schemeClr val="dk1"/>
                </a:solidFill>
                <a:latin typeface="Arial"/>
                <a:ea typeface="Arial"/>
                <a:cs typeface="Arial"/>
                <a:sym typeface="Arial"/>
              </a:defRPr>
            </a:lvl3pPr>
            <a:lvl4pPr marL="919163" marR="0" indent="-231775" algn="l" rtl="0">
              <a:lnSpc>
                <a:spcPct val="100000"/>
              </a:lnSpc>
              <a:spcBef>
                <a:spcPts val="280"/>
              </a:spcBef>
              <a:spcAft>
                <a:spcPts val="500"/>
              </a:spcAft>
              <a:buClr>
                <a:schemeClr val="accent5"/>
              </a:buClr>
              <a:buSzPct val="100000"/>
              <a:buFont typeface=".AppleSystemUIFont" charset="-120"/>
              <a:buChar char="–"/>
              <a:tabLst/>
              <a:defRPr lang="en-US" sz="1200" b="0" i="0" u="none" strike="noStrike" cap="none" dirty="0" smtClean="0">
                <a:solidFill>
                  <a:schemeClr val="dk1"/>
                </a:solidFill>
                <a:latin typeface="Arial"/>
                <a:ea typeface="Arial"/>
                <a:cs typeface="Arial"/>
                <a:sym typeface="Arial"/>
              </a:defRPr>
            </a:lvl4pPr>
            <a:lvl5pPr marL="1144588" marR="0" indent="-225425" algn="l" rtl="0">
              <a:lnSpc>
                <a:spcPct val="100000"/>
              </a:lnSpc>
              <a:spcBef>
                <a:spcPts val="280"/>
              </a:spcBef>
              <a:spcAft>
                <a:spcPts val="500"/>
              </a:spcAft>
              <a:buClr>
                <a:schemeClr val="accent5"/>
              </a:buClr>
              <a:buSzPct val="100000"/>
              <a:buFont typeface="Arial"/>
              <a:buChar char="•"/>
              <a:tabLst/>
              <a:defRPr lang="en-US" sz="1200" b="0" i="0" u="none" strike="noStrike" cap="none" dirty="0">
                <a:solidFill>
                  <a:schemeClr val="dk1"/>
                </a:solidFill>
                <a:latin typeface="Arial"/>
                <a:ea typeface="Arial"/>
                <a:cs typeface="Arial"/>
                <a:sym typeface="Aria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3" name="Picture 12"/>
          <p:cNvPicPr>
            <a:picLocks noChangeAspect="1"/>
          </p:cNvPicPr>
          <p:nvPr userDrawn="1"/>
        </p:nvPicPr>
        <p:blipFill>
          <a:blip r:embed="rId5" cstate="hqprint">
            <a:extLst>
              <a:ext uri="{28A0092B-C50C-407E-A947-70E740481C1C}">
                <a14:useLocalDpi xmlns:a14="http://schemas.microsoft.com/office/drawing/2010/main"/>
              </a:ext>
            </a:extLst>
          </a:blip>
          <a:stretch>
            <a:fillRect/>
          </a:stretch>
        </p:blipFill>
        <p:spPr>
          <a:xfrm>
            <a:off x="6617524" y="4709160"/>
            <a:ext cx="2496312" cy="402710"/>
          </a:xfrm>
          <a:prstGeom prst="rect">
            <a:avLst/>
          </a:prstGeom>
        </p:spPr>
      </p:pic>
      <p:sp>
        <p:nvSpPr>
          <p:cNvPr id="10" name="Picture Placeholder 12"/>
          <p:cNvSpPr>
            <a:spLocks noGrp="1"/>
          </p:cNvSpPr>
          <p:nvPr>
            <p:ph type="pic" sz="quarter" idx="12"/>
          </p:nvPr>
        </p:nvSpPr>
        <p:spPr>
          <a:xfrm>
            <a:off x="457201" y="1120776"/>
            <a:ext cx="2799806" cy="3517900"/>
          </a:xfrm>
          <a:prstGeom prst="round1Rect">
            <a:avLst>
              <a:gd name="adj" fmla="val 34218"/>
            </a:avLst>
          </a:prstGeom>
          <a:noFill/>
        </p:spPr>
        <p:txBody>
          <a:bodyPr/>
          <a:lstStyle/>
          <a:p>
            <a:r>
              <a:rPr lang="en-US"/>
              <a:t>Drag picture to placeholder or click icon to add</a:t>
            </a:r>
          </a:p>
        </p:txBody>
      </p:sp>
      <p:sp>
        <p:nvSpPr>
          <p:cNvPr id="16" name="Date Placeholder 12"/>
          <p:cNvSpPr>
            <a:spLocks noGrp="1"/>
          </p:cNvSpPr>
          <p:nvPr>
            <p:ph type="dt" sz="half" idx="2"/>
          </p:nvPr>
        </p:nvSpPr>
        <p:spPr>
          <a:xfrm>
            <a:off x="474791" y="4790122"/>
            <a:ext cx="2057400" cy="274637"/>
          </a:xfrm>
          <a:prstGeom prst="rect">
            <a:avLst/>
          </a:prstGeom>
        </p:spPr>
        <p:txBody>
          <a:bodyPr lIns="0" anchor="b"/>
          <a:lstStyle>
            <a:lvl1pPr>
              <a:defRPr kumimoji="0" lang="en-US" sz="600" kern="1200" spc="0" normalizeH="0" baseline="0" smtClean="0">
                <a:ln>
                  <a:noFill/>
                </a:ln>
                <a:solidFill>
                  <a:prstClr val="white">
                    <a:lumMod val="75000"/>
                  </a:prstClr>
                </a:solidFill>
                <a:effectLst/>
                <a:uLnTx/>
                <a:uFillTx/>
                <a:latin typeface="Arial" charset="0"/>
                <a:ea typeface="Arial" charset="0"/>
                <a:cs typeface="Arial" charset="0"/>
              </a:defRPr>
            </a:lvl1pPr>
          </a:lstStyle>
          <a:p>
            <a:pPr defTabSz="457200"/>
            <a:r>
              <a:rPr lang="en-US" dirty="0"/>
              <a:t>© DataStax, All Rights Reserved.</a:t>
            </a:r>
            <a:endParaRPr lang="mr-IN" dirty="0"/>
          </a:p>
        </p:txBody>
      </p:sp>
      <p:sp>
        <p:nvSpPr>
          <p:cNvPr id="12" name="Slide Number Placeholder 11"/>
          <p:cNvSpPr>
            <a:spLocks noGrp="1"/>
          </p:cNvSpPr>
          <p:nvPr>
            <p:ph type="sldNum" sz="quarter" idx="4"/>
          </p:nvPr>
        </p:nvSpPr>
        <p:spPr>
          <a:xfrm>
            <a:off x="99060" y="4789170"/>
            <a:ext cx="289560" cy="274637"/>
          </a:xfrm>
          <a:prstGeom prst="rect">
            <a:avLst/>
          </a:prstGeom>
        </p:spPr>
        <p:txBody>
          <a:bodyPr vert="horz" lIns="91440" tIns="45720" rIns="91440" bIns="45720" rtlCol="0" anchor="b" anchorCtr="0"/>
          <a:lstStyle>
            <a:lvl1pPr>
              <a:defRPr kumimoji="0" lang="en-US" sz="600" kern="1200" spc="0" normalizeH="0" baseline="0" smtClean="0">
                <a:ln>
                  <a:noFill/>
                </a:ln>
                <a:solidFill>
                  <a:prstClr val="white">
                    <a:lumMod val="75000"/>
                  </a:prstClr>
                </a:solidFill>
                <a:effectLst/>
                <a:uLnTx/>
                <a:uFillTx/>
                <a:latin typeface="Arial" charset="0"/>
                <a:ea typeface="Arial" charset="0"/>
                <a:cs typeface="Arial" charset="0"/>
              </a:defRPr>
            </a:lvl1pPr>
          </a:lstStyle>
          <a:p>
            <a:pPr algn="r" defTabSz="457200"/>
            <a:fld id="{625532A8-9998-1545-8016-7D9932388623}" type="slidenum">
              <a:rPr lang="uk-UA" smtClean="0"/>
              <a:pPr algn="r" defTabSz="457200"/>
              <a:t>‹#›</a:t>
            </a:fld>
            <a:endParaRPr lang="uk-UA"/>
          </a:p>
        </p:txBody>
      </p:sp>
    </p:spTree>
    <p:extLst/>
  </p:cSld>
  <p:clrMapOvr>
    <a:masterClrMapping/>
  </p:clrMapOvr>
  <p:extLst mod="1">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17" name="Date Placeholder 12"/>
          <p:cNvSpPr>
            <a:spLocks noGrp="1"/>
          </p:cNvSpPr>
          <p:nvPr>
            <p:ph type="dt" sz="half" idx="2"/>
          </p:nvPr>
        </p:nvSpPr>
        <p:spPr>
          <a:xfrm>
            <a:off x="474791" y="4790122"/>
            <a:ext cx="2057400" cy="274637"/>
          </a:xfrm>
          <a:prstGeom prst="rect">
            <a:avLst/>
          </a:prstGeom>
        </p:spPr>
        <p:txBody>
          <a:bodyPr lIns="0" anchor="b"/>
          <a:lstStyle>
            <a:lvl1pPr>
              <a:defRPr kumimoji="0" lang="en-US" sz="600" kern="1200" spc="0" normalizeH="0" baseline="0" smtClean="0">
                <a:ln>
                  <a:noFill/>
                </a:ln>
                <a:solidFill>
                  <a:prstClr val="white">
                    <a:lumMod val="75000"/>
                  </a:prstClr>
                </a:solidFill>
                <a:effectLst/>
                <a:uLnTx/>
                <a:uFillTx/>
                <a:latin typeface="Arial" charset="0"/>
                <a:ea typeface="Arial" charset="0"/>
                <a:cs typeface="Arial" charset="0"/>
              </a:defRPr>
            </a:lvl1pPr>
          </a:lstStyle>
          <a:p>
            <a:pPr defTabSz="457200"/>
            <a:r>
              <a:rPr lang="en-US" dirty="0"/>
              <a:t>© DataStax, All Rights Reserved.</a:t>
            </a:r>
            <a:endParaRPr lang="mr-IN" dirty="0"/>
          </a:p>
        </p:txBody>
      </p:sp>
      <p:sp>
        <p:nvSpPr>
          <p:cNvPr id="4" name="Slide Number Placeholder 3"/>
          <p:cNvSpPr>
            <a:spLocks noGrp="1"/>
          </p:cNvSpPr>
          <p:nvPr>
            <p:ph type="sldNum" sz="quarter" idx="4"/>
          </p:nvPr>
        </p:nvSpPr>
        <p:spPr>
          <a:xfrm>
            <a:off x="80683" y="4789169"/>
            <a:ext cx="309282" cy="274637"/>
          </a:xfrm>
          <a:prstGeom prst="rect">
            <a:avLst/>
          </a:prstGeom>
        </p:spPr>
        <p:txBody>
          <a:bodyPr vert="horz" lIns="91440" tIns="45720" rIns="91440" bIns="45720" rtlCol="0" anchor="b"/>
          <a:lstStyle>
            <a:lvl1pPr algn="r">
              <a:defRPr sz="600">
                <a:solidFill>
                  <a:srgbClr val="BFBFBF"/>
                </a:solidFill>
              </a:defRPr>
            </a:lvl1pPr>
          </a:lstStyle>
          <a:p>
            <a:fld id="{B2ACA3F6-9BF3-9640-9039-906AF661142D}" type="slidenum">
              <a:rPr lang="en-US" smtClean="0"/>
              <a:pPr/>
              <a:t>‹#›</a:t>
            </a:fld>
            <a:endParaRPr lang="en-US"/>
          </a:p>
        </p:txBody>
      </p:sp>
    </p:spTree>
  </p:cSld>
  <p:clrMap bg1="lt1" tx1="dk1" bg2="dk2" tx2="lt2" accent1="accent1" accent2="accent2" accent3="accent3" accent4="accent4" accent5="accent5" accent6="accent6" hlink="hlink" folHlink="folHlink"/>
  <p:sldLayoutIdLst>
    <p:sldLayoutId id="2147483687" r:id="rId1"/>
    <p:sldLayoutId id="2147483691" r:id="rId2"/>
    <p:sldLayoutId id="2147483692" r:id="rId3"/>
    <p:sldLayoutId id="2147483693" r:id="rId4"/>
    <p:sldLayoutId id="2147483695" r:id="rId5"/>
    <p:sldLayoutId id="2147483726" r:id="rId6"/>
    <p:sldLayoutId id="2147483725" r:id="rId7"/>
    <p:sldLayoutId id="2147483696" r:id="rId8"/>
    <p:sldLayoutId id="2147483694" r:id="rId9"/>
    <p:sldLayoutId id="2147483710" r:id="rId10"/>
    <p:sldLayoutId id="2147483701" r:id="rId11"/>
    <p:sldLayoutId id="2147483700" r:id="rId12"/>
    <p:sldLayoutId id="2147483705" r:id="rId13"/>
    <p:sldLayoutId id="2147483698" r:id="rId14"/>
    <p:sldLayoutId id="2147483711" r:id="rId15"/>
    <p:sldLayoutId id="2147483724" r:id="rId16"/>
    <p:sldLayoutId id="2147483730" r:id="rId17"/>
    <p:sldLayoutId id="2147483732" r:id="rId18"/>
  </p:sldLayoutIdLst>
  <p:hf hdr="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extLst mod="1">
    <p:ext uri="{27BBF7A9-308A-43DC-89C8-2F10F3537804}">
      <p15:sldGuideLst xmlns:p15="http://schemas.microsoft.com/office/powerpoint/2012/main">
        <p15:guide id="1" orient="horz" pos="3151" userDrawn="1">
          <p15:clr>
            <a:srgbClr val="F26B43"/>
          </p15:clr>
        </p15:guide>
        <p15:guide id="2" pos="24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18.png"/><Relationship Id="rId4" Type="http://schemas.openxmlformats.org/officeDocument/2006/relationships/image" Target="../media/image17.tiff"/></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315826-A1B6-3D4E-B840-7F315FCD2C6D}"/>
              </a:ext>
            </a:extLst>
          </p:cNvPr>
          <p:cNvSpPr>
            <a:spLocks noGrp="1"/>
          </p:cNvSpPr>
          <p:nvPr>
            <p:ph type="sldNum" sz="quarter" idx="4"/>
          </p:nvPr>
        </p:nvSpPr>
        <p:spPr/>
        <p:txBody>
          <a:bodyPr/>
          <a:lstStyle/>
          <a:p>
            <a:pPr algn="r" defTabSz="457200"/>
            <a:fld id="{625532A8-9998-1545-8016-7D9932388623}" type="slidenum">
              <a:rPr lang="uk-UA" smtClean="0"/>
              <a:pPr algn="r" defTabSz="457200"/>
              <a:t>1</a:t>
            </a:fld>
            <a:endParaRPr lang="uk-UA"/>
          </a:p>
        </p:txBody>
      </p:sp>
      <p:sp>
        <p:nvSpPr>
          <p:cNvPr id="3" name="Date Placeholder 2">
            <a:extLst>
              <a:ext uri="{FF2B5EF4-FFF2-40B4-BE49-F238E27FC236}">
                <a16:creationId xmlns:a16="http://schemas.microsoft.com/office/drawing/2014/main" id="{E0A62E28-DC90-6E48-9281-E9CC704F211A}"/>
              </a:ext>
            </a:extLst>
          </p:cNvPr>
          <p:cNvSpPr>
            <a:spLocks noGrp="1"/>
          </p:cNvSpPr>
          <p:nvPr>
            <p:ph type="dt" sz="half" idx="2"/>
          </p:nvPr>
        </p:nvSpPr>
        <p:spPr/>
        <p:txBody>
          <a:bodyPr/>
          <a:lstStyle/>
          <a:p>
            <a:pPr defTabSz="457200"/>
            <a:r>
              <a:rPr lang="en-US" dirty="0"/>
              <a:t>© DataStax, All Rights Reserved.</a:t>
            </a:r>
            <a:endParaRPr lang="mr-IN" dirty="0"/>
          </a:p>
        </p:txBody>
      </p:sp>
      <p:pic>
        <p:nvPicPr>
          <p:cNvPr id="4" name="Picture 3">
            <a:extLst>
              <a:ext uri="{FF2B5EF4-FFF2-40B4-BE49-F238E27FC236}">
                <a16:creationId xmlns:a16="http://schemas.microsoft.com/office/drawing/2014/main" id="{FF3FA7BA-24D7-7B49-82F3-0360F1A71E31}"/>
              </a:ext>
            </a:extLst>
          </p:cNvPr>
          <p:cNvPicPr>
            <a:picLocks noChangeAspect="1"/>
          </p:cNvPicPr>
          <p:nvPr/>
        </p:nvPicPr>
        <p:blipFill>
          <a:blip r:embed="rId3"/>
          <a:stretch>
            <a:fillRect/>
          </a:stretch>
        </p:blipFill>
        <p:spPr>
          <a:xfrm>
            <a:off x="0" y="0"/>
            <a:ext cx="9144000" cy="5143500"/>
          </a:xfrm>
          <a:prstGeom prst="rect">
            <a:avLst/>
          </a:prstGeom>
        </p:spPr>
      </p:pic>
      <p:sp>
        <p:nvSpPr>
          <p:cNvPr id="5" name="Title 4">
            <a:extLst>
              <a:ext uri="{FF2B5EF4-FFF2-40B4-BE49-F238E27FC236}">
                <a16:creationId xmlns:a16="http://schemas.microsoft.com/office/drawing/2014/main" id="{27355322-6D26-BF49-B786-134395A1FA2E}"/>
              </a:ext>
            </a:extLst>
          </p:cNvPr>
          <p:cNvSpPr>
            <a:spLocks noGrp="1"/>
          </p:cNvSpPr>
          <p:nvPr>
            <p:ph type="title" idx="4294967295"/>
          </p:nvPr>
        </p:nvSpPr>
        <p:spPr>
          <a:xfrm>
            <a:off x="0" y="0"/>
            <a:ext cx="4422140" cy="993775"/>
          </a:xfrm>
          <a:prstGeom prst="rect">
            <a:avLst/>
          </a:prstGeom>
        </p:spPr>
        <p:txBody>
          <a:bodyPr/>
          <a:lstStyle/>
          <a:p>
            <a:r>
              <a:rPr lang="en-US" sz="2800" b="1" i="0" dirty="0" err="1">
                <a:solidFill>
                  <a:srgbClr val="FFFFFF"/>
                </a:solidFill>
                <a:effectLst/>
                <a:latin typeface="Arial" panose="020B0604020202020204" pitchFamily="34" charset="0"/>
                <a:ea typeface="Arial" panose="020B0604020202020204" pitchFamily="34" charset="0"/>
                <a:cs typeface="Arial" panose="020B0604020202020204" pitchFamily="34" charset="0"/>
              </a:rPr>
              <a:t>DataStax</a:t>
            </a:r>
            <a:r>
              <a:rPr lang="en-US" sz="2800" b="1" i="0" dirty="0">
                <a:solidFill>
                  <a:srgbClr val="FFFFFF"/>
                </a:solidFill>
                <a:effectLst/>
                <a:latin typeface="Arial" panose="020B0604020202020204" pitchFamily="34" charset="0"/>
                <a:ea typeface="Arial" panose="020B0604020202020204" pitchFamily="34" charset="0"/>
                <a:cs typeface="Arial" panose="020B0604020202020204" pitchFamily="34" charset="0"/>
              </a:rPr>
              <a:t> Enterprise 6 Solution </a:t>
            </a:r>
            <a:r>
              <a:rPr lang="en-US" sz="2800" b="1" dirty="0">
                <a:solidFill>
                  <a:srgbClr val="FFFFFF"/>
                </a:solidFill>
                <a:latin typeface="Arial" panose="020B0604020202020204" pitchFamily="34" charset="0"/>
                <a:ea typeface="Arial" panose="020B0604020202020204" pitchFamily="34" charset="0"/>
                <a:cs typeface="Arial" panose="020B0604020202020204" pitchFamily="34" charset="0"/>
              </a:rPr>
              <a:t>Day</a:t>
            </a:r>
            <a:br>
              <a:rPr lang="en-US" sz="2800" b="1" dirty="0">
                <a:solidFill>
                  <a:srgbClr val="FFFFFF"/>
                </a:solidFill>
                <a:latin typeface="Arial" panose="020B0604020202020204" pitchFamily="34" charset="0"/>
                <a:ea typeface="Arial" panose="020B0604020202020204" pitchFamily="34" charset="0"/>
                <a:cs typeface="Arial" panose="020B0604020202020204" pitchFamily="34" charset="0"/>
              </a:rPr>
            </a:br>
            <a:endParaRPr lang="en-US" sz="1050" dirty="0"/>
          </a:p>
        </p:txBody>
      </p:sp>
    </p:spTree>
    <p:extLst>
      <p:ext uri="{BB962C8B-B14F-4D97-AF65-F5344CB8AC3E}">
        <p14:creationId xmlns:p14="http://schemas.microsoft.com/office/powerpoint/2010/main" val="1036169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FA3890-2678-442A-BE62-9C87E02E0333}"/>
              </a:ext>
            </a:extLst>
          </p:cNvPr>
          <p:cNvSpPr>
            <a:spLocks noGrp="1"/>
          </p:cNvSpPr>
          <p:nvPr>
            <p:ph type="title"/>
          </p:nvPr>
        </p:nvSpPr>
        <p:spPr/>
        <p:txBody>
          <a:bodyPr>
            <a:noAutofit/>
          </a:bodyPr>
          <a:lstStyle/>
          <a:p>
            <a:r>
              <a:rPr lang="en-US" sz="3600" dirty="0"/>
              <a:t>Thank you</a:t>
            </a:r>
          </a:p>
        </p:txBody>
      </p:sp>
      <p:sp>
        <p:nvSpPr>
          <p:cNvPr id="3" name="Slide Number Placeholder 2">
            <a:extLst>
              <a:ext uri="{FF2B5EF4-FFF2-40B4-BE49-F238E27FC236}">
                <a16:creationId xmlns:a16="http://schemas.microsoft.com/office/drawing/2014/main" id="{43CC74A3-BC07-4EC5-A8CA-27E090530C68}"/>
              </a:ext>
            </a:extLst>
          </p:cNvPr>
          <p:cNvSpPr>
            <a:spLocks noGrp="1"/>
          </p:cNvSpPr>
          <p:nvPr>
            <p:ph type="sldNum" sz="quarter" idx="11"/>
          </p:nvPr>
        </p:nvSpPr>
        <p:spPr/>
        <p:txBody>
          <a:bodyPr/>
          <a:lstStyle/>
          <a:p>
            <a:fld id="{5A6FB346-E907-314D-8DE1-ECD2B2B6AA1B}" type="slidenum">
              <a:rPr lang="uk-UA" smtClean="0"/>
              <a:pPr/>
              <a:t>10</a:t>
            </a:fld>
            <a:endParaRPr lang="uk-UA" dirty="0"/>
          </a:p>
        </p:txBody>
      </p:sp>
      <p:sp>
        <p:nvSpPr>
          <p:cNvPr id="4" name="Date Placeholder 3">
            <a:extLst>
              <a:ext uri="{FF2B5EF4-FFF2-40B4-BE49-F238E27FC236}">
                <a16:creationId xmlns:a16="http://schemas.microsoft.com/office/drawing/2014/main" id="{DBC1E0CA-D719-4F48-BCBB-1D35B2F7A2D6}"/>
              </a:ext>
            </a:extLst>
          </p:cNvPr>
          <p:cNvSpPr>
            <a:spLocks noGrp="1"/>
          </p:cNvSpPr>
          <p:nvPr>
            <p:ph type="dt" sz="half" idx="12"/>
          </p:nvPr>
        </p:nvSpPr>
        <p:spPr/>
        <p:txBody>
          <a:bodyPr/>
          <a:lstStyle/>
          <a:p>
            <a:r>
              <a:rPr lang="en-US" dirty="0"/>
              <a:t>© DataStax, All Rights Reserved.</a:t>
            </a:r>
          </a:p>
        </p:txBody>
      </p:sp>
    </p:spTree>
    <p:extLst>
      <p:ext uri="{BB962C8B-B14F-4D97-AF65-F5344CB8AC3E}">
        <p14:creationId xmlns:p14="http://schemas.microsoft.com/office/powerpoint/2010/main" val="37756857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4FC468-B319-9442-9909-ECF5E01EC3D6}"/>
              </a:ext>
            </a:extLst>
          </p:cNvPr>
          <p:cNvSpPr>
            <a:spLocks noGrp="1"/>
          </p:cNvSpPr>
          <p:nvPr>
            <p:ph type="title"/>
          </p:nvPr>
        </p:nvSpPr>
        <p:spPr/>
        <p:txBody>
          <a:bodyPr/>
          <a:lstStyle/>
          <a:p>
            <a:r>
              <a:rPr lang="en-US" dirty="0"/>
              <a:t>DataStax Managed Cloud</a:t>
            </a:r>
          </a:p>
        </p:txBody>
      </p:sp>
      <p:sp>
        <p:nvSpPr>
          <p:cNvPr id="3" name="Content Placeholder 2">
            <a:extLst>
              <a:ext uri="{FF2B5EF4-FFF2-40B4-BE49-F238E27FC236}">
                <a16:creationId xmlns:a16="http://schemas.microsoft.com/office/drawing/2014/main" id="{663BD37A-6F8C-364D-BC4D-883CF22877C0}"/>
              </a:ext>
            </a:extLst>
          </p:cNvPr>
          <p:cNvSpPr>
            <a:spLocks noGrp="1"/>
          </p:cNvSpPr>
          <p:nvPr>
            <p:ph sz="quarter" idx="16"/>
          </p:nvPr>
        </p:nvSpPr>
        <p:spPr/>
        <p:txBody>
          <a:bodyPr/>
          <a:lstStyle/>
          <a:p>
            <a:pPr lvl="0"/>
            <a:r>
              <a:rPr lang="en-US" dirty="0"/>
              <a:t>DSE on public cloud (AWS, Azure) for production workloads</a:t>
            </a:r>
          </a:p>
          <a:p>
            <a:pPr lvl="0"/>
            <a:r>
              <a:rPr lang="en-US" dirty="0"/>
              <a:t>24x7x365 coverage, lights-out management </a:t>
            </a:r>
          </a:p>
          <a:p>
            <a:pPr lvl="0"/>
            <a:r>
              <a:rPr lang="en-US" dirty="0"/>
              <a:t>System configuration and tuning to meet your-specific requirements</a:t>
            </a:r>
          </a:p>
          <a:p>
            <a:pPr lvl="0"/>
            <a:r>
              <a:rPr lang="en-US" dirty="0"/>
              <a:t>Architecture advisory services, guidance, and best practices</a:t>
            </a:r>
          </a:p>
          <a:p>
            <a:pPr lvl="0"/>
            <a:r>
              <a:rPr lang="en-US" dirty="0"/>
              <a:t>Focus on business innovation and accelerate time-to-market</a:t>
            </a:r>
          </a:p>
          <a:p>
            <a:pPr lvl="0"/>
            <a:endParaRPr lang="en-US" dirty="0"/>
          </a:p>
          <a:p>
            <a:endParaRPr lang="en-US" dirty="0"/>
          </a:p>
        </p:txBody>
      </p:sp>
      <p:sp>
        <p:nvSpPr>
          <p:cNvPr id="4" name="Date Placeholder 3">
            <a:extLst>
              <a:ext uri="{FF2B5EF4-FFF2-40B4-BE49-F238E27FC236}">
                <a16:creationId xmlns:a16="http://schemas.microsoft.com/office/drawing/2014/main" id="{99EAF746-1785-294B-AB13-BBA733BCF5F3}"/>
              </a:ext>
            </a:extLst>
          </p:cNvPr>
          <p:cNvSpPr>
            <a:spLocks noGrp="1"/>
          </p:cNvSpPr>
          <p:nvPr>
            <p:ph type="dt" sz="half" idx="2"/>
          </p:nvPr>
        </p:nvSpPr>
        <p:spPr/>
        <p:txBody>
          <a:bodyPr/>
          <a:lstStyle/>
          <a:p>
            <a:pPr defTabSz="457200"/>
            <a:r>
              <a:rPr lang="en-US" dirty="0"/>
              <a:t>© DataStax, All Rights Reserved.</a:t>
            </a:r>
            <a:endParaRPr lang="mr-IN" dirty="0"/>
          </a:p>
        </p:txBody>
      </p:sp>
      <p:sp>
        <p:nvSpPr>
          <p:cNvPr id="6" name="Slide Number Placeholder 5">
            <a:extLst>
              <a:ext uri="{FF2B5EF4-FFF2-40B4-BE49-F238E27FC236}">
                <a16:creationId xmlns:a16="http://schemas.microsoft.com/office/drawing/2014/main" id="{B595FDF8-CABB-C74A-8953-53101DF3B6DE}"/>
              </a:ext>
            </a:extLst>
          </p:cNvPr>
          <p:cNvSpPr>
            <a:spLocks noGrp="1"/>
          </p:cNvSpPr>
          <p:nvPr>
            <p:ph type="sldNum" sz="quarter" idx="4"/>
          </p:nvPr>
        </p:nvSpPr>
        <p:spPr/>
        <p:txBody>
          <a:bodyPr/>
          <a:lstStyle/>
          <a:p>
            <a:pPr algn="r" defTabSz="457200"/>
            <a:fld id="{625532A8-9998-1545-8016-7D9932388623}" type="slidenum">
              <a:rPr lang="uk-UA" smtClean="0"/>
              <a:pPr algn="r" defTabSz="457200"/>
              <a:t>2</a:t>
            </a:fld>
            <a:endParaRPr lang="uk-UA"/>
          </a:p>
        </p:txBody>
      </p:sp>
      <p:pic>
        <p:nvPicPr>
          <p:cNvPr id="7" name="Shape 319">
            <a:extLst>
              <a:ext uri="{FF2B5EF4-FFF2-40B4-BE49-F238E27FC236}">
                <a16:creationId xmlns:a16="http://schemas.microsoft.com/office/drawing/2014/main" id="{854436D8-8203-8F40-B997-3AD65837318F}"/>
              </a:ext>
            </a:extLst>
          </p:cNvPr>
          <p:cNvPicPr preferRelativeResize="0">
            <a:picLocks noGrp="1"/>
          </p:cNvPicPr>
          <p:nvPr>
            <p:ph sz="quarter" idx="17"/>
          </p:nvPr>
        </p:nvPicPr>
        <p:blipFill rotWithShape="1">
          <a:blip r:embed="rId3">
            <a:alphaModFix/>
          </a:blip>
          <a:stretch/>
        </p:blipFill>
        <p:spPr>
          <a:xfrm>
            <a:off x="4826000" y="1681162"/>
            <a:ext cx="3733800" cy="2362200"/>
          </a:xfrm>
        </p:spPr>
      </p:pic>
    </p:spTree>
    <p:extLst>
      <p:ext uri="{BB962C8B-B14F-4D97-AF65-F5344CB8AC3E}">
        <p14:creationId xmlns:p14="http://schemas.microsoft.com/office/powerpoint/2010/main" val="26195319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3" name="Shape 343"/>
          <p:cNvSpPr txBox="1">
            <a:spLocks noGrp="1"/>
          </p:cNvSpPr>
          <p:nvPr>
            <p:ph type="title"/>
          </p:nvPr>
        </p:nvSpPr>
        <p:spPr>
          <a:noFill/>
          <a:ln>
            <a:noFill/>
          </a:ln>
        </p:spPr>
        <p:txBody>
          <a:bodyPr vert="horz" lIns="91425" tIns="91425" rIns="91425" bIns="91425" rtlCol="0" anchor="t" anchorCtr="0">
            <a:normAutofit fontScale="90000"/>
          </a:bodyPr>
          <a:lstStyle/>
          <a:p>
            <a:r>
              <a:rPr lang="en-US" dirty="0"/>
              <a:t>Introducing </a:t>
            </a:r>
            <a:r>
              <a:rPr lang="en" dirty="0" err="1"/>
              <a:t>DataStax</a:t>
            </a:r>
            <a:r>
              <a:rPr lang="en" dirty="0"/>
              <a:t> Managed Cloud</a:t>
            </a:r>
          </a:p>
        </p:txBody>
      </p:sp>
      <p:sp>
        <p:nvSpPr>
          <p:cNvPr id="2" name="Text Placeholder 1"/>
          <p:cNvSpPr>
            <a:spLocks noGrp="1"/>
          </p:cNvSpPr>
          <p:nvPr>
            <p:ph sz="quarter" idx="16"/>
          </p:nvPr>
        </p:nvSpPr>
        <p:spPr>
          <a:xfrm>
            <a:off x="457200" y="1880308"/>
            <a:ext cx="5579165" cy="3477087"/>
          </a:xfrm>
          <a:prstGeom prst="rect">
            <a:avLst/>
          </a:prstGeom>
        </p:spPr>
        <p:txBody>
          <a:bodyPr/>
          <a:lstStyle/>
          <a:p>
            <a:pPr lvl="0"/>
            <a:r>
              <a:rPr lang="en" sz="2000" dirty="0"/>
              <a:t>DSE on AWS for production workloads</a:t>
            </a:r>
          </a:p>
          <a:p>
            <a:pPr lvl="0"/>
            <a:r>
              <a:rPr lang="en" sz="2000" dirty="0"/>
              <a:t>24x7x365 coverage, lights-out management </a:t>
            </a:r>
            <a:br>
              <a:rPr lang="en" sz="2000" dirty="0"/>
            </a:br>
            <a:r>
              <a:rPr lang="mr-IN" sz="2000" dirty="0"/>
              <a:t>–</a:t>
            </a:r>
            <a:r>
              <a:rPr lang="en-US" sz="2000" dirty="0"/>
              <a:t> </a:t>
            </a:r>
            <a:r>
              <a:rPr lang="en" sz="2000" dirty="0"/>
              <a:t>by the engineering and support experts at managing to scale</a:t>
            </a:r>
          </a:p>
          <a:p>
            <a:pPr lvl="0"/>
            <a:r>
              <a:rPr lang="en" sz="2000" dirty="0"/>
              <a:t>Optimized for your apps</a:t>
            </a:r>
          </a:p>
          <a:p>
            <a:pPr lvl="0"/>
            <a:r>
              <a:rPr lang="en" sz="2000" dirty="0"/>
              <a:t>Architecture advisory services, guidance, and best practices</a:t>
            </a:r>
          </a:p>
          <a:p>
            <a:pPr lvl="0"/>
            <a:endParaRPr lang="en" sz="2000" dirty="0"/>
          </a:p>
        </p:txBody>
      </p:sp>
      <p:pic>
        <p:nvPicPr>
          <p:cNvPr id="4" name="Picture 3"/>
          <p:cNvPicPr>
            <a:picLocks noChangeAspect="1"/>
          </p:cNvPicPr>
          <p:nvPr/>
        </p:nvPicPr>
        <p:blipFill>
          <a:blip r:embed="rId3">
            <a:clrChange>
              <a:clrFrom>
                <a:srgbClr val="FFFFFF"/>
              </a:clrFrom>
              <a:clrTo>
                <a:srgbClr val="FFFFFF">
                  <a:alpha val="0"/>
                </a:srgbClr>
              </a:clrTo>
            </a:clrChange>
          </a:blip>
          <a:stretch>
            <a:fillRect/>
          </a:stretch>
        </p:blipFill>
        <p:spPr>
          <a:xfrm>
            <a:off x="5819562" y="1640327"/>
            <a:ext cx="3107635" cy="1966055"/>
          </a:xfrm>
          <a:prstGeom prst="rect">
            <a:avLst/>
          </a:prstGeom>
        </p:spPr>
      </p:pic>
      <p:sp>
        <p:nvSpPr>
          <p:cNvPr id="8" name="Rectangle 7">
            <a:extLst>
              <a:ext uri="{FF2B5EF4-FFF2-40B4-BE49-F238E27FC236}">
                <a16:creationId xmlns:a16="http://schemas.microsoft.com/office/drawing/2014/main" id="{9CF4AB9D-A512-F248-8EE5-FCAC3DB6BCE9}"/>
              </a:ext>
            </a:extLst>
          </p:cNvPr>
          <p:cNvSpPr/>
          <p:nvPr/>
        </p:nvSpPr>
        <p:spPr>
          <a:xfrm>
            <a:off x="386433" y="1178662"/>
            <a:ext cx="5370381" cy="461665"/>
          </a:xfrm>
          <a:prstGeom prst="rect">
            <a:avLst/>
          </a:prstGeom>
        </p:spPr>
        <p:txBody>
          <a:bodyPr wrap="none">
            <a:spAutoFit/>
          </a:bodyPr>
          <a:lstStyle/>
          <a:p>
            <a:pPr lvl="0"/>
            <a:r>
              <a:rPr lang="en" sz="2400" i="1" dirty="0">
                <a:solidFill>
                  <a:schemeClr val="accent2"/>
                </a:solidFill>
              </a:rPr>
              <a:t>A Fully Managed, Secure Architecture</a:t>
            </a:r>
          </a:p>
        </p:txBody>
      </p:sp>
    </p:spTree>
    <p:extLst>
      <p:ext uri="{BB962C8B-B14F-4D97-AF65-F5344CB8AC3E}">
        <p14:creationId xmlns:p14="http://schemas.microsoft.com/office/powerpoint/2010/main" val="5895642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Shape 365"/>
          <p:cNvSpPr txBox="1">
            <a:spLocks noGrp="1"/>
          </p:cNvSpPr>
          <p:nvPr>
            <p:ph type="title"/>
          </p:nvPr>
        </p:nvSpPr>
        <p:spPr>
          <a:noFill/>
          <a:ln>
            <a:noFill/>
          </a:ln>
        </p:spPr>
        <p:txBody>
          <a:bodyPr vert="horz" lIns="91425" tIns="91425" rIns="91425" bIns="91425" rtlCol="0" anchor="t" anchorCtr="0">
            <a:normAutofit fontScale="90000"/>
          </a:bodyPr>
          <a:lstStyle/>
          <a:p>
            <a:r>
              <a:rPr lang="en"/>
              <a:t>Onboarding</a:t>
            </a:r>
            <a:endParaRPr lang="en" dirty="0"/>
          </a:p>
        </p:txBody>
      </p:sp>
      <p:sp>
        <p:nvSpPr>
          <p:cNvPr id="2" name="Content Placeholder 1">
            <a:extLst>
              <a:ext uri="{FF2B5EF4-FFF2-40B4-BE49-F238E27FC236}">
                <a16:creationId xmlns:a16="http://schemas.microsoft.com/office/drawing/2014/main" id="{A2EF6AD9-4194-EC46-BAFC-4E5B255B3DB3}"/>
              </a:ext>
            </a:extLst>
          </p:cNvPr>
          <p:cNvSpPr>
            <a:spLocks noGrp="1"/>
          </p:cNvSpPr>
          <p:nvPr>
            <p:ph sz="quarter" idx="16"/>
          </p:nvPr>
        </p:nvSpPr>
        <p:spPr>
          <a:xfrm>
            <a:off x="444799" y="1765978"/>
            <a:ext cx="8229600" cy="3477087"/>
          </a:xfrm>
        </p:spPr>
        <p:txBody>
          <a:bodyPr/>
          <a:lstStyle/>
          <a:p>
            <a:r>
              <a:rPr lang="en" sz="2400" dirty="0" err="1"/>
              <a:t>DataStax</a:t>
            </a:r>
            <a:r>
              <a:rPr lang="en" sz="2400" dirty="0"/>
              <a:t> Solution Architect </a:t>
            </a:r>
          </a:p>
          <a:p>
            <a:pPr lvl="1"/>
            <a:r>
              <a:rPr lang="en" sz="2000" dirty="0"/>
              <a:t>Orients you to the cloud console and platform</a:t>
            </a:r>
          </a:p>
          <a:p>
            <a:pPr lvl="1"/>
            <a:r>
              <a:rPr lang="en" sz="2000" dirty="0"/>
              <a:t>Reviews your apps for platform, data model, and access patterns </a:t>
            </a:r>
          </a:p>
          <a:p>
            <a:r>
              <a:rPr lang="en" sz="2400" dirty="0"/>
              <a:t>Cluster </a:t>
            </a:r>
          </a:p>
          <a:p>
            <a:pPr lvl="1"/>
            <a:r>
              <a:rPr lang="en" sz="2000" dirty="0"/>
              <a:t>Tested and sized for right instances</a:t>
            </a:r>
          </a:p>
          <a:p>
            <a:pPr lvl="1"/>
            <a:r>
              <a:rPr lang="en" sz="2000" dirty="0"/>
              <a:t>Production provisioned  </a:t>
            </a:r>
          </a:p>
          <a:p>
            <a:pPr lvl="1"/>
            <a:r>
              <a:rPr lang="en" sz="2000" dirty="0"/>
              <a:t>Alerting configured</a:t>
            </a:r>
          </a:p>
          <a:p>
            <a:endParaRPr lang="fr-FR" sz="2000" dirty="0"/>
          </a:p>
        </p:txBody>
      </p:sp>
      <p:sp>
        <p:nvSpPr>
          <p:cNvPr id="6" name="Rectangle 5">
            <a:extLst>
              <a:ext uri="{FF2B5EF4-FFF2-40B4-BE49-F238E27FC236}">
                <a16:creationId xmlns:a16="http://schemas.microsoft.com/office/drawing/2014/main" id="{483E5AD9-7248-C749-BC7E-67AED47F4EE0}"/>
              </a:ext>
            </a:extLst>
          </p:cNvPr>
          <p:cNvSpPr/>
          <p:nvPr/>
        </p:nvSpPr>
        <p:spPr>
          <a:xfrm>
            <a:off x="386433" y="1159207"/>
            <a:ext cx="3966150" cy="461665"/>
          </a:xfrm>
          <a:prstGeom prst="rect">
            <a:avLst/>
          </a:prstGeom>
        </p:spPr>
        <p:txBody>
          <a:bodyPr wrap="none">
            <a:spAutoFit/>
          </a:bodyPr>
          <a:lstStyle/>
          <a:p>
            <a:pPr lvl="0"/>
            <a:r>
              <a:rPr lang="en" sz="2400" i="1" dirty="0">
                <a:solidFill>
                  <a:schemeClr val="accent2"/>
                </a:solidFill>
              </a:rPr>
              <a:t>Ramping you up for take-off</a:t>
            </a:r>
          </a:p>
        </p:txBody>
      </p:sp>
    </p:spTree>
    <p:extLst>
      <p:ext uri="{BB962C8B-B14F-4D97-AF65-F5344CB8AC3E}">
        <p14:creationId xmlns:p14="http://schemas.microsoft.com/office/powerpoint/2010/main" val="39466892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sp>
        <p:nvSpPr>
          <p:cNvPr id="375" name="Shape 375"/>
          <p:cNvSpPr txBox="1">
            <a:spLocks noGrp="1"/>
          </p:cNvSpPr>
          <p:nvPr>
            <p:ph type="title"/>
          </p:nvPr>
        </p:nvSpPr>
        <p:spPr>
          <a:noFill/>
          <a:ln>
            <a:noFill/>
          </a:ln>
        </p:spPr>
        <p:txBody>
          <a:bodyPr vert="horz" lIns="91425" tIns="91425" rIns="91425" bIns="91425" rtlCol="0" anchor="t" anchorCtr="0">
            <a:normAutofit fontScale="90000"/>
          </a:bodyPr>
          <a:lstStyle/>
          <a:p>
            <a:r>
              <a:rPr lang="en"/>
              <a:t>Provisioning</a:t>
            </a:r>
          </a:p>
        </p:txBody>
      </p:sp>
      <p:sp>
        <p:nvSpPr>
          <p:cNvPr id="2" name="Content Placeholder 1">
            <a:extLst>
              <a:ext uri="{FF2B5EF4-FFF2-40B4-BE49-F238E27FC236}">
                <a16:creationId xmlns:a16="http://schemas.microsoft.com/office/drawing/2014/main" id="{9A14091A-2491-614D-82D9-2B07186709EF}"/>
              </a:ext>
            </a:extLst>
          </p:cNvPr>
          <p:cNvSpPr>
            <a:spLocks noGrp="1"/>
          </p:cNvSpPr>
          <p:nvPr>
            <p:ph sz="quarter" idx="16"/>
          </p:nvPr>
        </p:nvSpPr>
        <p:spPr>
          <a:xfrm>
            <a:off x="457200" y="1759457"/>
            <a:ext cx="8229600" cy="3477087"/>
          </a:xfrm>
        </p:spPr>
        <p:txBody>
          <a:bodyPr/>
          <a:lstStyle/>
          <a:p>
            <a:pPr lvl="0"/>
            <a:r>
              <a:rPr lang="en" sz="1800" dirty="0"/>
              <a:t>Provisioning into your VPC</a:t>
            </a:r>
          </a:p>
          <a:p>
            <a:pPr lvl="1"/>
            <a:r>
              <a:rPr lang="en" sz="1600" dirty="0"/>
              <a:t>Environment setup, installation, and configuration</a:t>
            </a:r>
          </a:p>
          <a:p>
            <a:pPr lvl="0"/>
            <a:r>
              <a:rPr lang="en" sz="1800" dirty="0"/>
              <a:t>Production </a:t>
            </a:r>
          </a:p>
          <a:p>
            <a:pPr lvl="1"/>
            <a:r>
              <a:rPr lang="en" sz="1600" dirty="0"/>
              <a:t>Best-practices blueprints</a:t>
            </a:r>
          </a:p>
          <a:p>
            <a:pPr lvl="1"/>
            <a:r>
              <a:rPr lang="en" sz="1600" dirty="0"/>
              <a:t>Configured for optimal performance </a:t>
            </a:r>
          </a:p>
          <a:p>
            <a:pPr lvl="1"/>
            <a:r>
              <a:rPr lang="en" sz="1600" dirty="0"/>
              <a:t>Tuned to your apps, lifecycle-managed </a:t>
            </a:r>
          </a:p>
          <a:p>
            <a:pPr lvl="0"/>
            <a:r>
              <a:rPr lang="en" sz="1800" dirty="0"/>
              <a:t>Non-production (optional)</a:t>
            </a:r>
          </a:p>
          <a:p>
            <a:pPr lvl="1"/>
            <a:r>
              <a:rPr lang="en" sz="1600" dirty="0"/>
              <a:t>Ad-hoc, provisioning by end-user and lifecycle</a:t>
            </a:r>
            <a:br>
              <a:rPr lang="en-US" sz="1600" dirty="0"/>
            </a:br>
            <a:r>
              <a:rPr lang="en" sz="1600" dirty="0"/>
              <a:t>management via console or API</a:t>
            </a:r>
            <a:endParaRPr lang="fr-FR" dirty="0"/>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64684" y="1972123"/>
            <a:ext cx="1935902" cy="1935902"/>
          </a:xfrm>
          <a:prstGeom prst="rect">
            <a:avLst/>
          </a:prstGeom>
        </p:spPr>
      </p:pic>
      <p:sp>
        <p:nvSpPr>
          <p:cNvPr id="7" name="Rectangle 6">
            <a:extLst>
              <a:ext uri="{FF2B5EF4-FFF2-40B4-BE49-F238E27FC236}">
                <a16:creationId xmlns:a16="http://schemas.microsoft.com/office/drawing/2014/main" id="{E446E4E1-4477-F849-A123-2F5D823D9F5D}"/>
              </a:ext>
            </a:extLst>
          </p:cNvPr>
          <p:cNvSpPr/>
          <p:nvPr/>
        </p:nvSpPr>
        <p:spPr>
          <a:xfrm>
            <a:off x="386433" y="1159207"/>
            <a:ext cx="1672253" cy="461665"/>
          </a:xfrm>
          <a:prstGeom prst="rect">
            <a:avLst/>
          </a:prstGeom>
        </p:spPr>
        <p:txBody>
          <a:bodyPr wrap="none">
            <a:spAutoFit/>
          </a:bodyPr>
          <a:lstStyle/>
          <a:p>
            <a:pPr lvl="0"/>
            <a:r>
              <a:rPr lang="en" sz="2400" i="1" dirty="0">
                <a:solidFill>
                  <a:schemeClr val="accent2"/>
                </a:solidFill>
              </a:rPr>
              <a:t>Custom Fit</a:t>
            </a:r>
          </a:p>
        </p:txBody>
      </p:sp>
    </p:spTree>
    <p:extLst>
      <p:ext uri="{BB962C8B-B14F-4D97-AF65-F5344CB8AC3E}">
        <p14:creationId xmlns:p14="http://schemas.microsoft.com/office/powerpoint/2010/main" val="4574361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3400286" y="3037762"/>
            <a:ext cx="2900017" cy="1232507"/>
          </a:xfrm>
          <a:prstGeom prst="rect">
            <a:avLst/>
          </a:prstGeom>
          <a:effectLst>
            <a:outerShdw blurRad="50800" dist="38100" dir="5400000" algn="t" rotWithShape="0">
              <a:prstClr val="black">
                <a:alpha val="40000"/>
              </a:prstClr>
            </a:outerShdw>
          </a:effectLst>
        </p:spPr>
      </p:pic>
      <p:pic>
        <p:nvPicPr>
          <p:cNvPr id="6" name="Picture 5"/>
          <p:cNvPicPr>
            <a:picLocks noChangeAspect="1"/>
          </p:cNvPicPr>
          <p:nvPr/>
        </p:nvPicPr>
        <p:blipFill>
          <a:blip r:embed="rId4"/>
          <a:stretch>
            <a:fillRect/>
          </a:stretch>
        </p:blipFill>
        <p:spPr>
          <a:xfrm>
            <a:off x="5880939" y="3512583"/>
            <a:ext cx="2905252" cy="1116922"/>
          </a:xfrm>
          <a:prstGeom prst="rect">
            <a:avLst/>
          </a:prstGeom>
          <a:effectLst>
            <a:outerShdw blurRad="50800" dist="38100" dir="5400000" algn="t" rotWithShape="0">
              <a:prstClr val="black">
                <a:alpha val="40000"/>
              </a:prstClr>
            </a:outerShdw>
          </a:effectLst>
        </p:spPr>
      </p:pic>
      <p:sp>
        <p:nvSpPr>
          <p:cNvPr id="353" name="Shape 353"/>
          <p:cNvSpPr txBox="1">
            <a:spLocks noGrp="1"/>
          </p:cNvSpPr>
          <p:nvPr>
            <p:ph type="title"/>
          </p:nvPr>
        </p:nvSpPr>
        <p:spPr>
          <a:noFill/>
          <a:ln>
            <a:noFill/>
          </a:ln>
        </p:spPr>
        <p:txBody>
          <a:bodyPr vert="horz" lIns="91425" tIns="91425" rIns="91425" bIns="91425" rtlCol="0" anchor="t" anchorCtr="0">
            <a:normAutofit fontScale="90000"/>
          </a:bodyPr>
          <a:lstStyle/>
          <a:p>
            <a:r>
              <a:rPr lang="en"/>
              <a:t>Cloud Console</a:t>
            </a:r>
          </a:p>
        </p:txBody>
      </p:sp>
      <p:sp>
        <p:nvSpPr>
          <p:cNvPr id="2" name="Content Placeholder 1">
            <a:extLst>
              <a:ext uri="{FF2B5EF4-FFF2-40B4-BE49-F238E27FC236}">
                <a16:creationId xmlns:a16="http://schemas.microsoft.com/office/drawing/2014/main" id="{1F9005E3-2A9B-6144-9FE7-7ECC299A1F62}"/>
              </a:ext>
            </a:extLst>
          </p:cNvPr>
          <p:cNvSpPr>
            <a:spLocks noGrp="1"/>
          </p:cNvSpPr>
          <p:nvPr>
            <p:ph sz="quarter" idx="16"/>
          </p:nvPr>
        </p:nvSpPr>
        <p:spPr>
          <a:xfrm>
            <a:off x="381117" y="1915471"/>
            <a:ext cx="8229600" cy="3477087"/>
          </a:xfrm>
        </p:spPr>
        <p:txBody>
          <a:bodyPr/>
          <a:lstStyle/>
          <a:p>
            <a:pPr lvl="0"/>
            <a:r>
              <a:rPr lang="en" sz="1800" dirty="0"/>
              <a:t>View cluster metrics and logs</a:t>
            </a:r>
          </a:p>
          <a:p>
            <a:pPr lvl="0"/>
            <a:r>
              <a:rPr lang="en" sz="1800" dirty="0"/>
              <a:t>Easily submit a ticket on specific cluster</a:t>
            </a:r>
          </a:p>
          <a:p>
            <a:pPr lvl="0"/>
            <a:r>
              <a:rPr lang="en" sz="1800" dirty="0"/>
              <a:t>Console integrates with your systems </a:t>
            </a:r>
            <a:br>
              <a:rPr lang="en" sz="1800" dirty="0"/>
            </a:br>
            <a:r>
              <a:rPr lang="en" sz="1800" dirty="0"/>
              <a:t>via RESTful AP</a:t>
            </a:r>
            <a:endParaRPr lang="fr-FR" sz="1800" dirty="0"/>
          </a:p>
        </p:txBody>
      </p:sp>
      <p:pic>
        <p:nvPicPr>
          <p:cNvPr id="4" name="Picture 3"/>
          <p:cNvPicPr>
            <a:picLocks noChangeAspect="1"/>
          </p:cNvPicPr>
          <p:nvPr/>
        </p:nvPicPr>
        <p:blipFill>
          <a:blip r:embed="rId5"/>
          <a:stretch>
            <a:fillRect/>
          </a:stretch>
        </p:blipFill>
        <p:spPr>
          <a:xfrm>
            <a:off x="5759607" y="1707481"/>
            <a:ext cx="2758228" cy="1806672"/>
          </a:xfrm>
          <a:prstGeom prst="rect">
            <a:avLst/>
          </a:prstGeom>
          <a:effectLst>
            <a:outerShdw blurRad="50800" dist="38100" dir="5400000" algn="t" rotWithShape="0">
              <a:prstClr val="black">
                <a:alpha val="40000"/>
              </a:prstClr>
            </a:outerShdw>
          </a:effectLst>
        </p:spPr>
      </p:pic>
      <p:sp>
        <p:nvSpPr>
          <p:cNvPr id="9" name="Rectangle 8">
            <a:extLst>
              <a:ext uri="{FF2B5EF4-FFF2-40B4-BE49-F238E27FC236}">
                <a16:creationId xmlns:a16="http://schemas.microsoft.com/office/drawing/2014/main" id="{33122E62-22B7-4E41-8002-27C93F0C62C4}"/>
              </a:ext>
            </a:extLst>
          </p:cNvPr>
          <p:cNvSpPr/>
          <p:nvPr/>
        </p:nvSpPr>
        <p:spPr>
          <a:xfrm>
            <a:off x="386433" y="1159207"/>
            <a:ext cx="5303055" cy="461665"/>
          </a:xfrm>
          <a:prstGeom prst="rect">
            <a:avLst/>
          </a:prstGeom>
        </p:spPr>
        <p:txBody>
          <a:bodyPr wrap="none">
            <a:spAutoFit/>
          </a:bodyPr>
          <a:lstStyle/>
          <a:p>
            <a:pPr lvl="0"/>
            <a:r>
              <a:rPr lang="en" sz="2400" i="1" dirty="0">
                <a:solidFill>
                  <a:schemeClr val="accent2"/>
                </a:solidFill>
              </a:rPr>
              <a:t>Your ‘home base’ to view your cluster</a:t>
            </a:r>
          </a:p>
        </p:txBody>
      </p:sp>
    </p:spTree>
    <p:extLst>
      <p:ext uri="{BB962C8B-B14F-4D97-AF65-F5344CB8AC3E}">
        <p14:creationId xmlns:p14="http://schemas.microsoft.com/office/powerpoint/2010/main" val="41758977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sp>
        <p:nvSpPr>
          <p:cNvPr id="395" name="Shape 395"/>
          <p:cNvSpPr txBox="1">
            <a:spLocks noGrp="1"/>
          </p:cNvSpPr>
          <p:nvPr>
            <p:ph type="title"/>
          </p:nvPr>
        </p:nvSpPr>
        <p:spPr>
          <a:noFill/>
          <a:ln>
            <a:noFill/>
          </a:ln>
        </p:spPr>
        <p:txBody>
          <a:bodyPr vert="horz" lIns="91425" tIns="91425" rIns="91425" bIns="91425" rtlCol="0" anchor="t" anchorCtr="0">
            <a:normAutofit fontScale="90000"/>
          </a:bodyPr>
          <a:lstStyle/>
          <a:p>
            <a:r>
              <a:rPr lang="en"/>
              <a:t>Proactive intervention/alerting</a:t>
            </a:r>
          </a:p>
        </p:txBody>
      </p:sp>
      <p:sp>
        <p:nvSpPr>
          <p:cNvPr id="2" name="Content Placeholder 1">
            <a:extLst>
              <a:ext uri="{FF2B5EF4-FFF2-40B4-BE49-F238E27FC236}">
                <a16:creationId xmlns:a16="http://schemas.microsoft.com/office/drawing/2014/main" id="{68C6757E-83DA-8347-B8E8-E1E40689D5EB}"/>
              </a:ext>
            </a:extLst>
          </p:cNvPr>
          <p:cNvSpPr>
            <a:spLocks noGrp="1"/>
          </p:cNvSpPr>
          <p:nvPr>
            <p:ph sz="quarter" idx="16"/>
          </p:nvPr>
        </p:nvSpPr>
        <p:spPr>
          <a:xfrm>
            <a:off x="457200" y="1813583"/>
            <a:ext cx="8229600" cy="3477087"/>
          </a:xfrm>
        </p:spPr>
        <p:txBody>
          <a:bodyPr/>
          <a:lstStyle/>
          <a:p>
            <a:pPr lvl="0"/>
            <a:r>
              <a:rPr lang="en" sz="1800" dirty="0"/>
              <a:t>Automated alerts against exceeded thresholds</a:t>
            </a:r>
          </a:p>
          <a:p>
            <a:pPr lvl="1"/>
            <a:r>
              <a:rPr lang="en" sz="1600" dirty="0"/>
              <a:t>Based on years of expertise</a:t>
            </a:r>
          </a:p>
          <a:p>
            <a:pPr lvl="0"/>
            <a:r>
              <a:rPr lang="en" sz="1800" dirty="0"/>
              <a:t>Avoiding issues through</a:t>
            </a:r>
          </a:p>
          <a:p>
            <a:pPr lvl="1"/>
            <a:r>
              <a:rPr lang="en" sz="1600" dirty="0"/>
              <a:t>Automated fixes </a:t>
            </a:r>
          </a:p>
          <a:p>
            <a:pPr lvl="1"/>
            <a:r>
              <a:rPr lang="en" sz="1600" dirty="0"/>
              <a:t>Engineer action</a:t>
            </a:r>
          </a:p>
          <a:p>
            <a:pPr lvl="0"/>
            <a:r>
              <a:rPr lang="en" sz="1800" dirty="0"/>
              <a:t>Fault-tolerance at multiple levels</a:t>
            </a:r>
          </a:p>
          <a:p>
            <a:pPr lvl="1"/>
            <a:r>
              <a:rPr lang="en" sz="1600" dirty="0"/>
              <a:t>Intervention still required for recovery </a:t>
            </a:r>
            <a:br>
              <a:rPr lang="en" sz="1600" dirty="0"/>
            </a:br>
            <a:r>
              <a:rPr lang="mr-IN" sz="1600" dirty="0"/>
              <a:t>–</a:t>
            </a:r>
            <a:r>
              <a:rPr lang="en" sz="1600" dirty="0"/>
              <a:t> and handled for you</a:t>
            </a:r>
          </a:p>
          <a:p>
            <a:pPr lvl="0"/>
            <a:r>
              <a:rPr lang="en" sz="1800" dirty="0"/>
              <a:t>Bursting included</a:t>
            </a:r>
          </a:p>
          <a:p>
            <a:pPr lvl="0"/>
            <a:endParaRPr lang="en" sz="1800" dirty="0"/>
          </a:p>
          <a:p>
            <a:endParaRPr lang="fr-FR" dirty="0"/>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83044" y="1891403"/>
            <a:ext cx="1790349" cy="1790349"/>
          </a:xfrm>
          <a:prstGeom prst="rect">
            <a:avLst/>
          </a:prstGeom>
        </p:spPr>
      </p:pic>
      <p:sp>
        <p:nvSpPr>
          <p:cNvPr id="7" name="Rectangle 6">
            <a:extLst>
              <a:ext uri="{FF2B5EF4-FFF2-40B4-BE49-F238E27FC236}">
                <a16:creationId xmlns:a16="http://schemas.microsoft.com/office/drawing/2014/main" id="{A415A7EA-5F2A-A64D-8B1A-B5432A3E39D6}"/>
              </a:ext>
            </a:extLst>
          </p:cNvPr>
          <p:cNvSpPr/>
          <p:nvPr/>
        </p:nvSpPr>
        <p:spPr>
          <a:xfrm>
            <a:off x="386433" y="1159207"/>
            <a:ext cx="4892686" cy="461665"/>
          </a:xfrm>
          <a:prstGeom prst="rect">
            <a:avLst/>
          </a:prstGeom>
        </p:spPr>
        <p:txBody>
          <a:bodyPr wrap="none">
            <a:spAutoFit/>
          </a:bodyPr>
          <a:lstStyle/>
          <a:p>
            <a:pPr lvl="0"/>
            <a:r>
              <a:rPr lang="en" sz="2400" i="1" dirty="0">
                <a:solidFill>
                  <a:schemeClr val="accent2"/>
                </a:solidFill>
              </a:rPr>
              <a:t>Finding problems before they exist</a:t>
            </a:r>
          </a:p>
        </p:txBody>
      </p:sp>
    </p:spTree>
    <p:extLst>
      <p:ext uri="{BB962C8B-B14F-4D97-AF65-F5344CB8AC3E}">
        <p14:creationId xmlns:p14="http://schemas.microsoft.com/office/powerpoint/2010/main" val="4539073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Shape 405"/>
          <p:cNvSpPr txBox="1">
            <a:spLocks noGrp="1"/>
          </p:cNvSpPr>
          <p:nvPr>
            <p:ph type="title"/>
          </p:nvPr>
        </p:nvSpPr>
        <p:spPr>
          <a:noFill/>
          <a:ln>
            <a:noFill/>
          </a:ln>
        </p:spPr>
        <p:txBody>
          <a:bodyPr vert="horz" lIns="91425" tIns="91425" rIns="91425" bIns="91425" rtlCol="0" anchor="t" anchorCtr="0">
            <a:normAutofit fontScale="90000"/>
          </a:bodyPr>
          <a:lstStyle/>
          <a:p>
            <a:r>
              <a:rPr lang="en"/>
              <a:t>Backups &amp; restores </a:t>
            </a:r>
          </a:p>
        </p:txBody>
      </p:sp>
      <p:sp>
        <p:nvSpPr>
          <p:cNvPr id="4" name="Content Placeholder 3">
            <a:extLst>
              <a:ext uri="{FF2B5EF4-FFF2-40B4-BE49-F238E27FC236}">
                <a16:creationId xmlns:a16="http://schemas.microsoft.com/office/drawing/2014/main" id="{0D329D6F-514E-EF4D-A053-BE381E4CB642}"/>
              </a:ext>
            </a:extLst>
          </p:cNvPr>
          <p:cNvSpPr>
            <a:spLocks noGrp="1"/>
          </p:cNvSpPr>
          <p:nvPr>
            <p:ph sz="quarter" idx="16"/>
          </p:nvPr>
        </p:nvSpPr>
        <p:spPr>
          <a:xfrm>
            <a:off x="457200" y="2145614"/>
            <a:ext cx="8229600" cy="3477087"/>
          </a:xfrm>
        </p:spPr>
        <p:txBody>
          <a:bodyPr/>
          <a:lstStyle/>
          <a:p>
            <a:pPr lvl="0"/>
            <a:r>
              <a:rPr lang="en" sz="1800" dirty="0"/>
              <a:t>Protect against</a:t>
            </a:r>
          </a:p>
          <a:p>
            <a:pPr lvl="1"/>
            <a:r>
              <a:rPr lang="en" sz="1600" dirty="0"/>
              <a:t>Data loss due to application bugs</a:t>
            </a:r>
          </a:p>
          <a:p>
            <a:pPr lvl="1"/>
            <a:r>
              <a:rPr lang="en" sz="1600" dirty="0"/>
              <a:t>Operator error</a:t>
            </a:r>
          </a:p>
          <a:p>
            <a:pPr lvl="0"/>
            <a:r>
              <a:rPr lang="en" sz="1800" dirty="0"/>
              <a:t>Backups moved to cloud object storage for easy recovery</a:t>
            </a:r>
          </a:p>
          <a:p>
            <a:pPr lvl="0"/>
            <a:r>
              <a:rPr lang="en" sz="1800" dirty="0"/>
              <a:t>Scheduled restore exercises </a:t>
            </a:r>
            <a:r>
              <a:rPr lang="mr-IN" sz="1800" dirty="0"/>
              <a:t>– </a:t>
            </a:r>
            <a:r>
              <a:rPr lang="en" sz="1800" dirty="0"/>
              <a:t>and restore on request</a:t>
            </a:r>
          </a:p>
          <a:p>
            <a:pPr lvl="0"/>
            <a:endParaRPr lang="en" sz="1800" dirty="0"/>
          </a:p>
          <a:p>
            <a:endParaRPr lang="fr-FR" dirty="0"/>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96988" y="1159207"/>
            <a:ext cx="1972814" cy="1972814"/>
          </a:xfrm>
          <a:prstGeom prst="rect">
            <a:avLst/>
          </a:prstGeom>
        </p:spPr>
      </p:pic>
      <p:sp>
        <p:nvSpPr>
          <p:cNvPr id="10" name="Rectangle 9">
            <a:extLst>
              <a:ext uri="{FF2B5EF4-FFF2-40B4-BE49-F238E27FC236}">
                <a16:creationId xmlns:a16="http://schemas.microsoft.com/office/drawing/2014/main" id="{3A522304-AE42-CF49-B723-33961F291C89}"/>
              </a:ext>
            </a:extLst>
          </p:cNvPr>
          <p:cNvSpPr/>
          <p:nvPr/>
        </p:nvSpPr>
        <p:spPr>
          <a:xfrm>
            <a:off x="386433" y="1159207"/>
            <a:ext cx="3472425" cy="461665"/>
          </a:xfrm>
          <a:prstGeom prst="rect">
            <a:avLst/>
          </a:prstGeom>
        </p:spPr>
        <p:txBody>
          <a:bodyPr wrap="none">
            <a:spAutoFit/>
          </a:bodyPr>
          <a:lstStyle/>
          <a:p>
            <a:pPr lvl="0"/>
            <a:r>
              <a:rPr lang="en" sz="2400" i="1" dirty="0">
                <a:solidFill>
                  <a:schemeClr val="accent2"/>
                </a:solidFill>
              </a:rPr>
              <a:t>Restore with confidence</a:t>
            </a:r>
          </a:p>
        </p:txBody>
      </p:sp>
    </p:spTree>
    <p:extLst>
      <p:ext uri="{BB962C8B-B14F-4D97-AF65-F5344CB8AC3E}">
        <p14:creationId xmlns:p14="http://schemas.microsoft.com/office/powerpoint/2010/main" val="32009345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Shape 415"/>
          <p:cNvSpPr txBox="1">
            <a:spLocks noGrp="1"/>
          </p:cNvSpPr>
          <p:nvPr>
            <p:ph type="title"/>
          </p:nvPr>
        </p:nvSpPr>
        <p:spPr>
          <a:noFill/>
          <a:ln>
            <a:noFill/>
          </a:ln>
        </p:spPr>
        <p:txBody>
          <a:bodyPr vert="horz" lIns="91425" tIns="91425" rIns="91425" bIns="91425" rtlCol="0" anchor="t" anchorCtr="0">
            <a:normAutofit fontScale="90000"/>
          </a:bodyPr>
          <a:lstStyle/>
          <a:p>
            <a:r>
              <a:rPr lang="en"/>
              <a:t>Upgrades support/service requests</a:t>
            </a:r>
            <a:endParaRPr lang="en" dirty="0"/>
          </a:p>
        </p:txBody>
      </p:sp>
      <p:sp>
        <p:nvSpPr>
          <p:cNvPr id="2" name="Content Placeholder 1">
            <a:extLst>
              <a:ext uri="{FF2B5EF4-FFF2-40B4-BE49-F238E27FC236}">
                <a16:creationId xmlns:a16="http://schemas.microsoft.com/office/drawing/2014/main" id="{123BDC9A-7548-DB49-8E6E-56452DEA77CD}"/>
              </a:ext>
            </a:extLst>
          </p:cNvPr>
          <p:cNvSpPr>
            <a:spLocks noGrp="1"/>
          </p:cNvSpPr>
          <p:nvPr>
            <p:ph sz="quarter" idx="16"/>
          </p:nvPr>
        </p:nvSpPr>
        <p:spPr>
          <a:xfrm>
            <a:off x="515247" y="1961559"/>
            <a:ext cx="8229600" cy="3477087"/>
          </a:xfrm>
        </p:spPr>
        <p:txBody>
          <a:bodyPr/>
          <a:lstStyle/>
          <a:p>
            <a:pPr lvl="0"/>
            <a:r>
              <a:rPr lang="en" sz="1800" dirty="0"/>
              <a:t>Aggressive bug fixes, if needed</a:t>
            </a:r>
          </a:p>
          <a:p>
            <a:pPr lvl="1"/>
            <a:r>
              <a:rPr lang="en" sz="1600" dirty="0"/>
              <a:t>Leveraging </a:t>
            </a:r>
            <a:r>
              <a:rPr lang="en" sz="1600" dirty="0" err="1"/>
              <a:t>DataStax</a:t>
            </a:r>
            <a:r>
              <a:rPr lang="en" sz="1600" dirty="0"/>
              <a:t> engineering </a:t>
            </a:r>
            <a:br>
              <a:rPr lang="en" sz="1600" dirty="0"/>
            </a:br>
            <a:r>
              <a:rPr lang="en" sz="1600" dirty="0"/>
              <a:t>for fast time to resolution</a:t>
            </a:r>
          </a:p>
          <a:p>
            <a:r>
              <a:rPr lang="en" sz="1800" dirty="0"/>
              <a:t>The latest and greatest features </a:t>
            </a:r>
            <a:br>
              <a:rPr lang="en" sz="1800" dirty="0"/>
            </a:br>
            <a:r>
              <a:rPr lang="mr-IN" sz="1800" dirty="0"/>
              <a:t> –</a:t>
            </a:r>
            <a:r>
              <a:rPr lang="en" sz="1800" dirty="0"/>
              <a:t> that fit your schedule</a:t>
            </a:r>
          </a:p>
          <a:p>
            <a:endParaRPr lang="fr-FR" dirty="0"/>
          </a:p>
        </p:txBody>
      </p:sp>
      <p:sp>
        <p:nvSpPr>
          <p:cNvPr id="419" name="Shape 419"/>
          <p:cNvSpPr txBox="1"/>
          <p:nvPr/>
        </p:nvSpPr>
        <p:spPr>
          <a:xfrm>
            <a:off x="421600" y="4888035"/>
            <a:ext cx="6026400" cy="248400"/>
          </a:xfrm>
          <a:prstGeom prst="rect">
            <a:avLst/>
          </a:prstGeom>
          <a:noFill/>
          <a:ln>
            <a:noFill/>
          </a:ln>
        </p:spPr>
        <p:txBody>
          <a:bodyPr lIns="91425" tIns="45700" rIns="91425" bIns="45700" anchor="b" anchorCtr="0">
            <a:noAutofit/>
          </a:bodyPr>
          <a:lstStyle/>
          <a:p>
            <a:r>
              <a:rPr lang="en" sz="600">
                <a:solidFill>
                  <a:srgbClr val="BFBFBF"/>
                </a:solidFill>
              </a:rPr>
              <a:t>© 2017 DataStax, All Rights Reserved. DataStax is a registered trademark of DataStax, Inc. and its subsidiaries in the United States and/or other countries. Apache Cassandra, Apache, Spark, and Cassandra are trademarks of the Apache Software Foundation or its subsidiaries in Canada, the United States and/or other countries.</a:t>
            </a:r>
          </a:p>
        </p:txBody>
      </p:sp>
      <p:sp>
        <p:nvSpPr>
          <p:cNvPr id="420" name="Shape 420"/>
          <p:cNvSpPr txBox="1"/>
          <p:nvPr/>
        </p:nvSpPr>
        <p:spPr>
          <a:xfrm>
            <a:off x="43198" y="4803191"/>
            <a:ext cx="378300" cy="239400"/>
          </a:xfrm>
          <a:prstGeom prst="rect">
            <a:avLst/>
          </a:prstGeom>
          <a:noFill/>
          <a:ln>
            <a:noFill/>
          </a:ln>
        </p:spPr>
        <p:txBody>
          <a:bodyPr lIns="91425" tIns="45700" rIns="91425" bIns="45700" anchor="b" anchorCtr="0">
            <a:noAutofit/>
          </a:bodyPr>
          <a:lstStyle/>
          <a:p>
            <a:pPr algn="r"/>
            <a:fld id="{00000000-1234-1234-1234-123412341234}" type="slidenum">
              <a:rPr lang="en" sz="900">
                <a:solidFill>
                  <a:srgbClr val="A5A5A5"/>
                </a:solidFill>
              </a:rPr>
              <a:pPr algn="r"/>
              <a:t>9</a:t>
            </a:fld>
            <a:endParaRPr lang="en" sz="900">
              <a:solidFill>
                <a:srgbClr val="A5A5A5"/>
              </a:solidFill>
            </a:endParaRPr>
          </a:p>
        </p:txBody>
      </p:sp>
      <p:pic>
        <p:nvPicPr>
          <p:cNvPr id="20" name="Picture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50283" y="1402600"/>
            <a:ext cx="2369336" cy="2369336"/>
          </a:xfrm>
          <a:prstGeom prst="rect">
            <a:avLst/>
          </a:prstGeom>
        </p:spPr>
      </p:pic>
      <p:sp>
        <p:nvSpPr>
          <p:cNvPr id="9" name="Rectangle 8">
            <a:extLst>
              <a:ext uri="{FF2B5EF4-FFF2-40B4-BE49-F238E27FC236}">
                <a16:creationId xmlns:a16="http://schemas.microsoft.com/office/drawing/2014/main" id="{39E5D78B-01CC-A24C-A763-F20A6E430327}"/>
              </a:ext>
            </a:extLst>
          </p:cNvPr>
          <p:cNvSpPr/>
          <p:nvPr/>
        </p:nvSpPr>
        <p:spPr>
          <a:xfrm>
            <a:off x="386433" y="1159207"/>
            <a:ext cx="2239716" cy="461665"/>
          </a:xfrm>
          <a:prstGeom prst="rect">
            <a:avLst/>
          </a:prstGeom>
        </p:spPr>
        <p:txBody>
          <a:bodyPr wrap="none">
            <a:spAutoFit/>
          </a:bodyPr>
          <a:lstStyle/>
          <a:p>
            <a:pPr lvl="0"/>
            <a:r>
              <a:rPr lang="en" sz="2400" i="1" dirty="0">
                <a:solidFill>
                  <a:schemeClr val="accent2"/>
                </a:solidFill>
              </a:rPr>
              <a:t>Easy upgrades</a:t>
            </a:r>
          </a:p>
        </p:txBody>
      </p:sp>
    </p:spTree>
    <p:extLst>
      <p:ext uri="{BB962C8B-B14F-4D97-AF65-F5344CB8AC3E}">
        <p14:creationId xmlns:p14="http://schemas.microsoft.com/office/powerpoint/2010/main" val="2091668734"/>
      </p:ext>
    </p:extLst>
  </p:cSld>
  <p:clrMapOvr>
    <a:masterClrMapping/>
  </p:clrMapOvr>
</p:sld>
</file>

<file path=ppt/theme/theme1.xml><?xml version="1.0" encoding="utf-8"?>
<a:theme xmlns:a="http://schemas.openxmlformats.org/drawingml/2006/main" name="DataStax_Template_Widescreen">
  <a:themeElements>
    <a:clrScheme name="DataStax 2018">
      <a:dk1>
        <a:srgbClr val="000000"/>
      </a:dk1>
      <a:lt1>
        <a:srgbClr val="FFFFFF"/>
      </a:lt1>
      <a:dk2>
        <a:srgbClr val="9EACAB"/>
      </a:dk2>
      <a:lt2>
        <a:srgbClr val="F8F9F7"/>
      </a:lt2>
      <a:accent1>
        <a:srgbClr val="007A97"/>
      </a:accent1>
      <a:accent2>
        <a:srgbClr val="CA5F14"/>
      </a:accent2>
      <a:accent3>
        <a:srgbClr val="FFC72C"/>
      </a:accent3>
      <a:accent4>
        <a:srgbClr val="A4D233"/>
      </a:accent4>
      <a:accent5>
        <a:srgbClr val="0CB7E1"/>
      </a:accent5>
      <a:accent6>
        <a:srgbClr val="8031A7"/>
      </a:accent6>
      <a:hlink>
        <a:srgbClr val="007997"/>
      </a:hlink>
      <a:folHlink>
        <a:srgbClr val="374C51"/>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5"/>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rtlCol="0">
        <a:spAutoFit/>
      </a:bodyPr>
      <a:lstStyle>
        <a:defPPr>
          <a:defRPr smtClean="0"/>
        </a:defPPr>
      </a:lstStyle>
    </a:txDef>
  </a:objectDefaults>
  <a:extraClrSchemeLst/>
  <a:extLst>
    <a:ext uri="{05A4C25C-085E-4340-85A3-A5531E510DB2}">
      <thm15:themeFamily xmlns:thm15="http://schemas.microsoft.com/office/thememl/2012/main" name="DataStax 2018" id="{D3827187-BCD1-524E-827E-1B9956023528}" vid="{205F31E9-C290-354E-9C88-283432D4769B}"/>
    </a:ext>
  </a:ext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DataStax 2018_FINAL PPT Template</Template>
  <TotalTime>21963</TotalTime>
  <Words>776</Words>
  <Application>Microsoft Macintosh PowerPoint</Application>
  <PresentationFormat>On-screen Show (16:9)</PresentationFormat>
  <Paragraphs>86</Paragraphs>
  <Slides>10</Slides>
  <Notes>10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10</vt:i4>
      </vt:variant>
    </vt:vector>
  </HeadingPairs>
  <TitlesOfParts>
    <vt:vector size="18" baseType="lpstr">
      <vt:lpstr>ＭＳ Ｐゴシック</vt:lpstr>
      <vt:lpstr>.AppleSystemUIFont</vt:lpstr>
      <vt:lpstr>Arial</vt:lpstr>
      <vt:lpstr>Calibri</vt:lpstr>
      <vt:lpstr>Helvetica Neue</vt:lpstr>
      <vt:lpstr>Helvetica Neue Light</vt:lpstr>
      <vt:lpstr>Times New Roman</vt:lpstr>
      <vt:lpstr>DataStax_Template_Widescreen</vt:lpstr>
      <vt:lpstr>DataStax Enterprise 6 Solution Day </vt:lpstr>
      <vt:lpstr>DataStax Managed Cloud</vt:lpstr>
      <vt:lpstr>Introducing DataStax Managed Cloud</vt:lpstr>
      <vt:lpstr>Onboarding</vt:lpstr>
      <vt:lpstr>Provisioning</vt:lpstr>
      <vt:lpstr>Cloud Console</vt:lpstr>
      <vt:lpstr>Proactive intervention/alerting</vt:lpstr>
      <vt:lpstr>Backups &amp; restores </vt:lpstr>
      <vt:lpstr>Upgrades support/service requests</vt:lpstr>
      <vt:lpstr>Thank you</vt:lpstr>
    </vt:vector>
  </TitlesOfParts>
  <Manager/>
  <Company/>
  <LinksUpToDate>false</LinksUpToDate>
  <SharedDoc>false</SharedDoc>
  <HyperlinkBase/>
  <HyperlinksChanged>false</HyperlinksChanged>
  <AppVersion>16.0011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TEMPLATE</dc:title>
  <dc:subject/>
  <dc:creator>Yen Wolf</dc:creator>
  <cp:keywords/>
  <dc:description/>
  <cp:lastModifiedBy>Cedrick Lunven</cp:lastModifiedBy>
  <cp:revision>229</cp:revision>
  <cp:lastPrinted>2018-04-19T21:57:49Z</cp:lastPrinted>
  <dcterms:created xsi:type="dcterms:W3CDTF">2018-03-30T00:33:11Z</dcterms:created>
  <dcterms:modified xsi:type="dcterms:W3CDTF">2018-06-20T15:41:14Z</dcterms:modified>
  <cp:category/>
</cp:coreProperties>
</file>